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notesSlides/notesSlide6.xml" ContentType="application/vnd.openxmlformats-officedocument.presentationml.notesSlid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notesSlides/notesSlide4.xml" ContentType="application/vnd.openxmlformats-officedocument.presentationml.notesSlid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rawing5.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diagrams/colors2.xml" ContentType="application/vnd.openxmlformats-officedocument.drawingml.diagramColors+xml"/>
  <Override PartName="/ppt/notesSlides/notesSlide3.xml" ContentType="application/vnd.openxmlformats-officedocument.presentationml.notesSlide+xml"/>
  <Override PartName="/ppt/diagrams/drawing3.xml" ContentType="application/vnd.ms-office.drawingml.diagramDrawing+xml"/>
  <Override PartName="/ppt/diagrams/quickStyle5.xml" ContentType="application/vnd.openxmlformats-officedocument.drawingml.diagramStyl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notesSlides/notesSlide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8" r:id="rId2"/>
    <p:sldId id="259" r:id="rId3"/>
    <p:sldId id="260" r:id="rId4"/>
    <p:sldId id="262" r:id="rId5"/>
    <p:sldId id="263" r:id="rId6"/>
    <p:sldId id="264" r:id="rId7"/>
    <p:sldId id="265" r:id="rId8"/>
    <p:sldId id="266" r:id="rId9"/>
    <p:sldId id="267" r:id="rId10"/>
    <p:sldId id="268" r:id="rId11"/>
    <p:sldId id="270" r:id="rId12"/>
    <p:sldId id="271" r:id="rId13"/>
    <p:sldId id="272" r:id="rId14"/>
    <p:sldId id="273" r:id="rId15"/>
    <p:sldId id="274" r:id="rId16"/>
  </p:sldIdLst>
  <p:sldSz cx="13004800" cy="9753600"/>
  <p:notesSz cx="6858000" cy="9144000"/>
  <p:defaultTextStyle>
    <a:defPPr>
      <a:defRPr lang="pl-PL"/>
    </a:defPPr>
    <a:lvl1pPr algn="l" defTabSz="1300163" rtl="0" fontAlgn="base">
      <a:spcBef>
        <a:spcPct val="0"/>
      </a:spcBef>
      <a:spcAft>
        <a:spcPct val="0"/>
      </a:spcAft>
      <a:defRPr sz="2600" kern="1200">
        <a:solidFill>
          <a:schemeClr val="tx1"/>
        </a:solidFill>
        <a:latin typeface="Arial" pitchFamily="34" charset="0"/>
        <a:ea typeface="+mn-ea"/>
        <a:cs typeface="Arial" pitchFamily="34" charset="0"/>
      </a:defRPr>
    </a:lvl1pPr>
    <a:lvl2pPr marL="649288" indent="-192088" algn="l" defTabSz="1300163" rtl="0" fontAlgn="base">
      <a:spcBef>
        <a:spcPct val="0"/>
      </a:spcBef>
      <a:spcAft>
        <a:spcPct val="0"/>
      </a:spcAft>
      <a:defRPr sz="2600" kern="1200">
        <a:solidFill>
          <a:schemeClr val="tx1"/>
        </a:solidFill>
        <a:latin typeface="Arial" pitchFamily="34" charset="0"/>
        <a:ea typeface="+mn-ea"/>
        <a:cs typeface="Arial" pitchFamily="34" charset="0"/>
      </a:defRPr>
    </a:lvl2pPr>
    <a:lvl3pPr marL="1300163" indent="-385763" algn="l" defTabSz="1300163" rtl="0" fontAlgn="base">
      <a:spcBef>
        <a:spcPct val="0"/>
      </a:spcBef>
      <a:spcAft>
        <a:spcPct val="0"/>
      </a:spcAft>
      <a:defRPr sz="2600" kern="1200">
        <a:solidFill>
          <a:schemeClr val="tx1"/>
        </a:solidFill>
        <a:latin typeface="Arial" pitchFamily="34" charset="0"/>
        <a:ea typeface="+mn-ea"/>
        <a:cs typeface="Arial" pitchFamily="34" charset="0"/>
      </a:defRPr>
    </a:lvl3pPr>
    <a:lvl4pPr marL="1949450" indent="-577850" algn="l" defTabSz="1300163" rtl="0" fontAlgn="base">
      <a:spcBef>
        <a:spcPct val="0"/>
      </a:spcBef>
      <a:spcAft>
        <a:spcPct val="0"/>
      </a:spcAft>
      <a:defRPr sz="2600" kern="1200">
        <a:solidFill>
          <a:schemeClr val="tx1"/>
        </a:solidFill>
        <a:latin typeface="Arial" pitchFamily="34" charset="0"/>
        <a:ea typeface="+mn-ea"/>
        <a:cs typeface="Arial" pitchFamily="34" charset="0"/>
      </a:defRPr>
    </a:lvl4pPr>
    <a:lvl5pPr marL="2600325" indent="-771525" algn="l" defTabSz="1300163" rtl="0" fontAlgn="base">
      <a:spcBef>
        <a:spcPct val="0"/>
      </a:spcBef>
      <a:spcAft>
        <a:spcPct val="0"/>
      </a:spcAft>
      <a:defRPr sz="2600" kern="1200">
        <a:solidFill>
          <a:schemeClr val="tx1"/>
        </a:solidFill>
        <a:latin typeface="Arial" pitchFamily="34" charset="0"/>
        <a:ea typeface="+mn-ea"/>
        <a:cs typeface="Arial" pitchFamily="34" charset="0"/>
      </a:defRPr>
    </a:lvl5pPr>
    <a:lvl6pPr marL="2286000" algn="l" defTabSz="914400" rtl="0" eaLnBrk="1" latinLnBrk="0" hangingPunct="1">
      <a:defRPr sz="2600" kern="1200">
        <a:solidFill>
          <a:schemeClr val="tx1"/>
        </a:solidFill>
        <a:latin typeface="Arial" pitchFamily="34" charset="0"/>
        <a:ea typeface="+mn-ea"/>
        <a:cs typeface="Arial" pitchFamily="34" charset="0"/>
      </a:defRPr>
    </a:lvl6pPr>
    <a:lvl7pPr marL="2743200" algn="l" defTabSz="914400" rtl="0" eaLnBrk="1" latinLnBrk="0" hangingPunct="1">
      <a:defRPr sz="2600" kern="1200">
        <a:solidFill>
          <a:schemeClr val="tx1"/>
        </a:solidFill>
        <a:latin typeface="Arial" pitchFamily="34" charset="0"/>
        <a:ea typeface="+mn-ea"/>
        <a:cs typeface="Arial" pitchFamily="34" charset="0"/>
      </a:defRPr>
    </a:lvl7pPr>
    <a:lvl8pPr marL="3200400" algn="l" defTabSz="914400" rtl="0" eaLnBrk="1" latinLnBrk="0" hangingPunct="1">
      <a:defRPr sz="2600" kern="1200">
        <a:solidFill>
          <a:schemeClr val="tx1"/>
        </a:solidFill>
        <a:latin typeface="Arial" pitchFamily="34" charset="0"/>
        <a:ea typeface="+mn-ea"/>
        <a:cs typeface="Arial" pitchFamily="34" charset="0"/>
      </a:defRPr>
    </a:lvl8pPr>
    <a:lvl9pPr marL="3657600" algn="l" defTabSz="914400" rtl="0" eaLnBrk="1" latinLnBrk="0" hangingPunct="1">
      <a:defRPr sz="2600"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044" autoAdjust="0"/>
  </p:normalViewPr>
  <p:slideViewPr>
    <p:cSldViewPr>
      <p:cViewPr varScale="1">
        <p:scale>
          <a:sx n="54" d="100"/>
          <a:sy n="54" d="100"/>
        </p:scale>
        <p:origin x="-870" y="-108"/>
      </p:cViewPr>
      <p:guideLst>
        <p:guide orient="horz" pos="3072"/>
        <p:guide pos="4096"/>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5C229A-47C3-4524-829D-18678CE62459}" type="doc">
      <dgm:prSet loTypeId="urn:microsoft.com/office/officeart/2005/8/layout/hProcess11" loCatId="process" qsTypeId="urn:microsoft.com/office/officeart/2005/8/quickstyle/simple1" qsCatId="simple" csTypeId="urn:microsoft.com/office/officeart/2005/8/colors/accent3_5" csCatId="accent3" phldr="1"/>
      <dgm:spPr/>
    </dgm:pt>
    <dgm:pt modelId="{C8331B26-7AFA-43B0-8B84-E5AFE903E71D}">
      <dgm:prSet phldrT="[Tekst]" custT="1"/>
      <dgm:spPr/>
      <dgm:t>
        <a:bodyPr/>
        <a:lstStyle/>
        <a:p>
          <a:pPr algn="ctr"/>
          <a:r>
            <a:rPr lang="pl-PL" sz="2300" dirty="0" smtClean="0"/>
            <a:t>lata 60. </a:t>
          </a:r>
        </a:p>
        <a:p>
          <a:pPr algn="ctr"/>
          <a:r>
            <a:rPr lang="pl-PL" sz="2300" dirty="0" smtClean="0"/>
            <a:t>XIX w.</a:t>
          </a:r>
          <a:endParaRPr lang="pl-PL" sz="2300" dirty="0"/>
        </a:p>
      </dgm:t>
    </dgm:pt>
    <dgm:pt modelId="{6DD177CC-FD05-4C81-A1E6-DE370677BA03}" type="parTrans" cxnId="{8514547C-E13F-4B9A-A194-DFE55D1E6F1C}">
      <dgm:prSet/>
      <dgm:spPr/>
      <dgm:t>
        <a:bodyPr/>
        <a:lstStyle/>
        <a:p>
          <a:endParaRPr lang="pl-PL"/>
        </a:p>
      </dgm:t>
    </dgm:pt>
    <dgm:pt modelId="{A19E0D83-38C4-4892-A590-69EC89CE6F4E}" type="sibTrans" cxnId="{8514547C-E13F-4B9A-A194-DFE55D1E6F1C}">
      <dgm:prSet/>
      <dgm:spPr/>
      <dgm:t>
        <a:bodyPr/>
        <a:lstStyle/>
        <a:p>
          <a:endParaRPr lang="pl-PL"/>
        </a:p>
      </dgm:t>
    </dgm:pt>
    <dgm:pt modelId="{4F60885F-9CE3-4A12-9ABE-09F543917566}">
      <dgm:prSet phldrT="[Tekst]" custT="1"/>
      <dgm:spPr/>
      <dgm:t>
        <a:bodyPr/>
        <a:lstStyle/>
        <a:p>
          <a:pPr algn="ctr"/>
          <a:r>
            <a:rPr lang="pl-PL" sz="2300" dirty="0" smtClean="0"/>
            <a:t>lata 60. </a:t>
          </a:r>
        </a:p>
        <a:p>
          <a:pPr algn="ctr"/>
          <a:r>
            <a:rPr lang="pl-PL" sz="2300" dirty="0" smtClean="0"/>
            <a:t>XX w.</a:t>
          </a:r>
          <a:endParaRPr lang="pl-PL" sz="2300" dirty="0"/>
        </a:p>
      </dgm:t>
    </dgm:pt>
    <dgm:pt modelId="{737946F1-84AF-4E9A-B99B-4097058CCAAF}" type="parTrans" cxnId="{D1468037-C5B8-4C7B-9543-BB009E35CB96}">
      <dgm:prSet/>
      <dgm:spPr/>
      <dgm:t>
        <a:bodyPr/>
        <a:lstStyle/>
        <a:p>
          <a:endParaRPr lang="pl-PL"/>
        </a:p>
      </dgm:t>
    </dgm:pt>
    <dgm:pt modelId="{709A7BBB-108D-4883-8490-60957FC5E8DB}" type="sibTrans" cxnId="{D1468037-C5B8-4C7B-9543-BB009E35CB96}">
      <dgm:prSet/>
      <dgm:spPr/>
      <dgm:t>
        <a:bodyPr/>
        <a:lstStyle/>
        <a:p>
          <a:endParaRPr lang="pl-PL"/>
        </a:p>
      </dgm:t>
    </dgm:pt>
    <dgm:pt modelId="{4F5F1A56-6CFA-4980-9A8B-8752045940D9}" type="pres">
      <dgm:prSet presAssocID="{B75C229A-47C3-4524-829D-18678CE62459}" presName="Name0" presStyleCnt="0">
        <dgm:presLayoutVars>
          <dgm:dir/>
          <dgm:resizeHandles val="exact"/>
        </dgm:presLayoutVars>
      </dgm:prSet>
      <dgm:spPr/>
    </dgm:pt>
    <dgm:pt modelId="{285A00D5-8724-44CA-A266-5F44C7746127}" type="pres">
      <dgm:prSet presAssocID="{B75C229A-47C3-4524-829D-18678CE62459}" presName="arrow" presStyleLbl="bgShp" presStyleIdx="0" presStyleCnt="1"/>
      <dgm:spPr/>
    </dgm:pt>
    <dgm:pt modelId="{723847A8-A587-4300-84D2-D9F5630B9E23}" type="pres">
      <dgm:prSet presAssocID="{B75C229A-47C3-4524-829D-18678CE62459}" presName="points" presStyleCnt="0"/>
      <dgm:spPr/>
    </dgm:pt>
    <dgm:pt modelId="{ECF5974A-7657-4FE0-84AB-4D78D6DAC896}" type="pres">
      <dgm:prSet presAssocID="{C8331B26-7AFA-43B0-8B84-E5AFE903E71D}" presName="compositeA" presStyleCnt="0"/>
      <dgm:spPr/>
    </dgm:pt>
    <dgm:pt modelId="{65CDCBB2-9B59-4DF3-81CE-4C6205D5E67B}" type="pres">
      <dgm:prSet presAssocID="{C8331B26-7AFA-43B0-8B84-E5AFE903E71D}" presName="textA" presStyleLbl="revTx" presStyleIdx="0" presStyleCnt="2" custScaleX="554439" custLinFactNeighborX="-12891">
        <dgm:presLayoutVars>
          <dgm:bulletEnabled val="1"/>
        </dgm:presLayoutVars>
      </dgm:prSet>
      <dgm:spPr/>
      <dgm:t>
        <a:bodyPr/>
        <a:lstStyle/>
        <a:p>
          <a:endParaRPr lang="pl-PL"/>
        </a:p>
      </dgm:t>
    </dgm:pt>
    <dgm:pt modelId="{FF628D30-A3E3-4DD2-8A88-25DC60AD6E8B}" type="pres">
      <dgm:prSet presAssocID="{C8331B26-7AFA-43B0-8B84-E5AFE903E71D}" presName="circleA" presStyleLbl="node1" presStyleIdx="0" presStyleCnt="2"/>
      <dgm:spPr/>
    </dgm:pt>
    <dgm:pt modelId="{81A81177-BA1C-4DC3-9FDB-D1CAC87E9EA4}" type="pres">
      <dgm:prSet presAssocID="{C8331B26-7AFA-43B0-8B84-E5AFE903E71D}" presName="spaceA" presStyleCnt="0"/>
      <dgm:spPr/>
    </dgm:pt>
    <dgm:pt modelId="{7C5F7870-D2C5-4FB0-AD19-4BFF1A9CEB6A}" type="pres">
      <dgm:prSet presAssocID="{A19E0D83-38C4-4892-A590-69EC89CE6F4E}" presName="space" presStyleCnt="0"/>
      <dgm:spPr/>
    </dgm:pt>
    <dgm:pt modelId="{C5089049-A6B4-4DC0-9886-06FEBC607C20}" type="pres">
      <dgm:prSet presAssocID="{4F60885F-9CE3-4A12-9ABE-09F543917566}" presName="compositeB" presStyleCnt="0"/>
      <dgm:spPr/>
    </dgm:pt>
    <dgm:pt modelId="{6B0D46E6-29D5-4DA2-9C7A-F2474F328B44}" type="pres">
      <dgm:prSet presAssocID="{4F60885F-9CE3-4A12-9ABE-09F543917566}" presName="textB" presStyleLbl="revTx" presStyleIdx="1" presStyleCnt="2" custScaleX="450751">
        <dgm:presLayoutVars>
          <dgm:bulletEnabled val="1"/>
        </dgm:presLayoutVars>
      </dgm:prSet>
      <dgm:spPr/>
      <dgm:t>
        <a:bodyPr/>
        <a:lstStyle/>
        <a:p>
          <a:endParaRPr lang="pl-PL"/>
        </a:p>
      </dgm:t>
    </dgm:pt>
    <dgm:pt modelId="{E67AF2EF-684B-4069-82BC-06321C155D20}" type="pres">
      <dgm:prSet presAssocID="{4F60885F-9CE3-4A12-9ABE-09F543917566}" presName="circleB" presStyleLbl="node1" presStyleIdx="1" presStyleCnt="2"/>
      <dgm:spPr/>
    </dgm:pt>
    <dgm:pt modelId="{30D57885-856D-4FD8-BABF-BB0E1E0B8276}" type="pres">
      <dgm:prSet presAssocID="{4F60885F-9CE3-4A12-9ABE-09F543917566}" presName="spaceB" presStyleCnt="0"/>
      <dgm:spPr/>
    </dgm:pt>
  </dgm:ptLst>
  <dgm:cxnLst>
    <dgm:cxn modelId="{D0EEA47F-6F1E-4EF8-93DD-88F2C46D37E7}" type="presOf" srcId="{B75C229A-47C3-4524-829D-18678CE62459}" destId="{4F5F1A56-6CFA-4980-9A8B-8752045940D9}" srcOrd="0" destOrd="0" presId="urn:microsoft.com/office/officeart/2005/8/layout/hProcess11"/>
    <dgm:cxn modelId="{8514547C-E13F-4B9A-A194-DFE55D1E6F1C}" srcId="{B75C229A-47C3-4524-829D-18678CE62459}" destId="{C8331B26-7AFA-43B0-8B84-E5AFE903E71D}" srcOrd="0" destOrd="0" parTransId="{6DD177CC-FD05-4C81-A1E6-DE370677BA03}" sibTransId="{A19E0D83-38C4-4892-A590-69EC89CE6F4E}"/>
    <dgm:cxn modelId="{96693C53-933C-4119-A232-F897D346AB0F}" type="presOf" srcId="{4F60885F-9CE3-4A12-9ABE-09F543917566}" destId="{6B0D46E6-29D5-4DA2-9C7A-F2474F328B44}" srcOrd="0" destOrd="0" presId="urn:microsoft.com/office/officeart/2005/8/layout/hProcess11"/>
    <dgm:cxn modelId="{28F006CF-00C1-46EF-876A-A16510C6607F}" type="presOf" srcId="{C8331B26-7AFA-43B0-8B84-E5AFE903E71D}" destId="{65CDCBB2-9B59-4DF3-81CE-4C6205D5E67B}" srcOrd="0" destOrd="0" presId="urn:microsoft.com/office/officeart/2005/8/layout/hProcess11"/>
    <dgm:cxn modelId="{D1468037-C5B8-4C7B-9543-BB009E35CB96}" srcId="{B75C229A-47C3-4524-829D-18678CE62459}" destId="{4F60885F-9CE3-4A12-9ABE-09F543917566}" srcOrd="1" destOrd="0" parTransId="{737946F1-84AF-4E9A-B99B-4097058CCAAF}" sibTransId="{709A7BBB-108D-4883-8490-60957FC5E8DB}"/>
    <dgm:cxn modelId="{9836AA7E-305F-428A-B15A-A4CF40DF537E}" type="presParOf" srcId="{4F5F1A56-6CFA-4980-9A8B-8752045940D9}" destId="{285A00D5-8724-44CA-A266-5F44C7746127}" srcOrd="0" destOrd="0" presId="urn:microsoft.com/office/officeart/2005/8/layout/hProcess11"/>
    <dgm:cxn modelId="{287D027E-E981-4B7B-B728-0BE74B108265}" type="presParOf" srcId="{4F5F1A56-6CFA-4980-9A8B-8752045940D9}" destId="{723847A8-A587-4300-84D2-D9F5630B9E23}" srcOrd="1" destOrd="0" presId="urn:microsoft.com/office/officeart/2005/8/layout/hProcess11"/>
    <dgm:cxn modelId="{A0E68ABD-052E-4787-8F87-C2A539EF604B}" type="presParOf" srcId="{723847A8-A587-4300-84D2-D9F5630B9E23}" destId="{ECF5974A-7657-4FE0-84AB-4D78D6DAC896}" srcOrd="0" destOrd="0" presId="urn:microsoft.com/office/officeart/2005/8/layout/hProcess11"/>
    <dgm:cxn modelId="{2FE6A7A3-F2C2-4D61-8F41-C329D693D831}" type="presParOf" srcId="{ECF5974A-7657-4FE0-84AB-4D78D6DAC896}" destId="{65CDCBB2-9B59-4DF3-81CE-4C6205D5E67B}" srcOrd="0" destOrd="0" presId="urn:microsoft.com/office/officeart/2005/8/layout/hProcess11"/>
    <dgm:cxn modelId="{3CB023C1-CF7B-4FC1-A9CD-F15F215A1108}" type="presParOf" srcId="{ECF5974A-7657-4FE0-84AB-4D78D6DAC896}" destId="{FF628D30-A3E3-4DD2-8A88-25DC60AD6E8B}" srcOrd="1" destOrd="0" presId="urn:microsoft.com/office/officeart/2005/8/layout/hProcess11"/>
    <dgm:cxn modelId="{3C40EA51-C24E-4353-851A-F340BB81DEDE}" type="presParOf" srcId="{ECF5974A-7657-4FE0-84AB-4D78D6DAC896}" destId="{81A81177-BA1C-4DC3-9FDB-D1CAC87E9EA4}" srcOrd="2" destOrd="0" presId="urn:microsoft.com/office/officeart/2005/8/layout/hProcess11"/>
    <dgm:cxn modelId="{43FBB6CA-E432-4998-8C80-546B24AD6046}" type="presParOf" srcId="{723847A8-A587-4300-84D2-D9F5630B9E23}" destId="{7C5F7870-D2C5-4FB0-AD19-4BFF1A9CEB6A}" srcOrd="1" destOrd="0" presId="urn:microsoft.com/office/officeart/2005/8/layout/hProcess11"/>
    <dgm:cxn modelId="{0E1EC6F2-E9D9-4BBE-AF91-2ACF6FC96F89}" type="presParOf" srcId="{723847A8-A587-4300-84D2-D9F5630B9E23}" destId="{C5089049-A6B4-4DC0-9886-06FEBC607C20}" srcOrd="2" destOrd="0" presId="urn:microsoft.com/office/officeart/2005/8/layout/hProcess11"/>
    <dgm:cxn modelId="{35621729-D63B-4A2B-80CF-7AAC8E313980}" type="presParOf" srcId="{C5089049-A6B4-4DC0-9886-06FEBC607C20}" destId="{6B0D46E6-29D5-4DA2-9C7A-F2474F328B44}" srcOrd="0" destOrd="0" presId="urn:microsoft.com/office/officeart/2005/8/layout/hProcess11"/>
    <dgm:cxn modelId="{D831F2CA-C569-4EBE-A198-4F09D570DBB2}" type="presParOf" srcId="{C5089049-A6B4-4DC0-9886-06FEBC607C20}" destId="{E67AF2EF-684B-4069-82BC-06321C155D20}" srcOrd="1" destOrd="0" presId="urn:microsoft.com/office/officeart/2005/8/layout/hProcess11"/>
    <dgm:cxn modelId="{AEB1B825-D2AD-47F4-BF22-8C266267BCF0}" type="presParOf" srcId="{C5089049-A6B4-4DC0-9886-06FEBC607C20}" destId="{30D57885-856D-4FD8-BABF-BB0E1E0B8276}" srcOrd="2" destOrd="0" presId="urn:microsoft.com/office/officeart/2005/8/layout/hProcess1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5C229A-47C3-4524-829D-18678CE62459}" type="doc">
      <dgm:prSet loTypeId="urn:microsoft.com/office/officeart/2005/8/layout/hProcess11" loCatId="process" qsTypeId="urn:microsoft.com/office/officeart/2005/8/quickstyle/simple1" qsCatId="simple" csTypeId="urn:microsoft.com/office/officeart/2005/8/colors/accent1_3" csCatId="accent1" phldr="1"/>
      <dgm:spPr/>
    </dgm:pt>
    <dgm:pt modelId="{C8331B26-7AFA-43B0-8B84-E5AFE903E71D}">
      <dgm:prSet phldrT="[Tekst]"/>
      <dgm:spPr/>
      <dgm:t>
        <a:bodyPr/>
        <a:lstStyle/>
        <a:p>
          <a:r>
            <a:rPr lang="pl-PL" dirty="0" smtClean="0">
              <a:solidFill>
                <a:srgbClr val="0070C0"/>
              </a:solidFill>
            </a:rPr>
            <a:t>1891</a:t>
          </a:r>
          <a:r>
            <a:rPr lang="pl-PL" dirty="0" smtClean="0"/>
            <a:t> wydanie I tomu poezji Kazimierza Przerwy-        -Tetmajera</a:t>
          </a:r>
          <a:endParaRPr lang="pl-PL" dirty="0"/>
        </a:p>
      </dgm:t>
    </dgm:pt>
    <dgm:pt modelId="{6DD177CC-FD05-4C81-A1E6-DE370677BA03}" type="parTrans" cxnId="{8514547C-E13F-4B9A-A194-DFE55D1E6F1C}">
      <dgm:prSet/>
      <dgm:spPr/>
      <dgm:t>
        <a:bodyPr/>
        <a:lstStyle/>
        <a:p>
          <a:endParaRPr lang="pl-PL"/>
        </a:p>
      </dgm:t>
    </dgm:pt>
    <dgm:pt modelId="{A19E0D83-38C4-4892-A590-69EC89CE6F4E}" type="sibTrans" cxnId="{8514547C-E13F-4B9A-A194-DFE55D1E6F1C}">
      <dgm:prSet/>
      <dgm:spPr/>
      <dgm:t>
        <a:bodyPr/>
        <a:lstStyle/>
        <a:p>
          <a:endParaRPr lang="pl-PL"/>
        </a:p>
      </dgm:t>
    </dgm:pt>
    <dgm:pt modelId="{4F60885F-9CE3-4A12-9ABE-09F543917566}">
      <dgm:prSet phldrT="[Tekst]"/>
      <dgm:spPr/>
      <dgm:t>
        <a:bodyPr/>
        <a:lstStyle/>
        <a:p>
          <a:r>
            <a:rPr lang="pl-PL" dirty="0" smtClean="0">
              <a:solidFill>
                <a:srgbClr val="0070C0"/>
              </a:solidFill>
            </a:rPr>
            <a:t>1918 </a:t>
          </a:r>
          <a:r>
            <a:rPr lang="pl-PL" dirty="0" smtClean="0"/>
            <a:t>odzyskanie niepodległości</a:t>
          </a:r>
          <a:endParaRPr lang="pl-PL" dirty="0"/>
        </a:p>
      </dgm:t>
    </dgm:pt>
    <dgm:pt modelId="{737946F1-84AF-4E9A-B99B-4097058CCAAF}" type="parTrans" cxnId="{D1468037-C5B8-4C7B-9543-BB009E35CB96}">
      <dgm:prSet/>
      <dgm:spPr/>
      <dgm:t>
        <a:bodyPr/>
        <a:lstStyle/>
        <a:p>
          <a:endParaRPr lang="pl-PL"/>
        </a:p>
      </dgm:t>
    </dgm:pt>
    <dgm:pt modelId="{709A7BBB-108D-4883-8490-60957FC5E8DB}" type="sibTrans" cxnId="{D1468037-C5B8-4C7B-9543-BB009E35CB96}">
      <dgm:prSet/>
      <dgm:spPr/>
      <dgm:t>
        <a:bodyPr/>
        <a:lstStyle/>
        <a:p>
          <a:endParaRPr lang="pl-PL"/>
        </a:p>
      </dgm:t>
    </dgm:pt>
    <dgm:pt modelId="{4F5F1A56-6CFA-4980-9A8B-8752045940D9}" type="pres">
      <dgm:prSet presAssocID="{B75C229A-47C3-4524-829D-18678CE62459}" presName="Name0" presStyleCnt="0">
        <dgm:presLayoutVars>
          <dgm:dir/>
          <dgm:resizeHandles val="exact"/>
        </dgm:presLayoutVars>
      </dgm:prSet>
      <dgm:spPr/>
    </dgm:pt>
    <dgm:pt modelId="{285A00D5-8724-44CA-A266-5F44C7746127}" type="pres">
      <dgm:prSet presAssocID="{B75C229A-47C3-4524-829D-18678CE62459}" presName="arrow" presStyleLbl="bgShp" presStyleIdx="0" presStyleCnt="1"/>
      <dgm:spPr/>
    </dgm:pt>
    <dgm:pt modelId="{723847A8-A587-4300-84D2-D9F5630B9E23}" type="pres">
      <dgm:prSet presAssocID="{B75C229A-47C3-4524-829D-18678CE62459}" presName="points" presStyleCnt="0"/>
      <dgm:spPr/>
    </dgm:pt>
    <dgm:pt modelId="{ECF5974A-7657-4FE0-84AB-4D78D6DAC896}" type="pres">
      <dgm:prSet presAssocID="{C8331B26-7AFA-43B0-8B84-E5AFE903E71D}" presName="compositeA" presStyleCnt="0"/>
      <dgm:spPr/>
    </dgm:pt>
    <dgm:pt modelId="{65CDCBB2-9B59-4DF3-81CE-4C6205D5E67B}" type="pres">
      <dgm:prSet presAssocID="{C8331B26-7AFA-43B0-8B84-E5AFE903E71D}" presName="textA" presStyleLbl="revTx" presStyleIdx="0" presStyleCnt="2">
        <dgm:presLayoutVars>
          <dgm:bulletEnabled val="1"/>
        </dgm:presLayoutVars>
      </dgm:prSet>
      <dgm:spPr/>
      <dgm:t>
        <a:bodyPr/>
        <a:lstStyle/>
        <a:p>
          <a:endParaRPr lang="pl-PL"/>
        </a:p>
      </dgm:t>
    </dgm:pt>
    <dgm:pt modelId="{FF628D30-A3E3-4DD2-8A88-25DC60AD6E8B}" type="pres">
      <dgm:prSet presAssocID="{C8331B26-7AFA-43B0-8B84-E5AFE903E71D}" presName="circleA" presStyleLbl="node1" presStyleIdx="0" presStyleCnt="2"/>
      <dgm:spPr/>
    </dgm:pt>
    <dgm:pt modelId="{81A81177-BA1C-4DC3-9FDB-D1CAC87E9EA4}" type="pres">
      <dgm:prSet presAssocID="{C8331B26-7AFA-43B0-8B84-E5AFE903E71D}" presName="spaceA" presStyleCnt="0"/>
      <dgm:spPr/>
    </dgm:pt>
    <dgm:pt modelId="{7C5F7870-D2C5-4FB0-AD19-4BFF1A9CEB6A}" type="pres">
      <dgm:prSet presAssocID="{A19E0D83-38C4-4892-A590-69EC89CE6F4E}" presName="space" presStyleCnt="0"/>
      <dgm:spPr/>
    </dgm:pt>
    <dgm:pt modelId="{C5089049-A6B4-4DC0-9886-06FEBC607C20}" type="pres">
      <dgm:prSet presAssocID="{4F60885F-9CE3-4A12-9ABE-09F543917566}" presName="compositeB" presStyleCnt="0"/>
      <dgm:spPr/>
    </dgm:pt>
    <dgm:pt modelId="{6B0D46E6-29D5-4DA2-9C7A-F2474F328B44}" type="pres">
      <dgm:prSet presAssocID="{4F60885F-9CE3-4A12-9ABE-09F543917566}" presName="textB" presStyleLbl="revTx" presStyleIdx="1" presStyleCnt="2">
        <dgm:presLayoutVars>
          <dgm:bulletEnabled val="1"/>
        </dgm:presLayoutVars>
      </dgm:prSet>
      <dgm:spPr/>
      <dgm:t>
        <a:bodyPr/>
        <a:lstStyle/>
        <a:p>
          <a:endParaRPr lang="pl-PL"/>
        </a:p>
      </dgm:t>
    </dgm:pt>
    <dgm:pt modelId="{E67AF2EF-684B-4069-82BC-06321C155D20}" type="pres">
      <dgm:prSet presAssocID="{4F60885F-9CE3-4A12-9ABE-09F543917566}" presName="circleB" presStyleLbl="node1" presStyleIdx="1" presStyleCnt="2"/>
      <dgm:spPr/>
    </dgm:pt>
    <dgm:pt modelId="{30D57885-856D-4FD8-BABF-BB0E1E0B8276}" type="pres">
      <dgm:prSet presAssocID="{4F60885F-9CE3-4A12-9ABE-09F543917566}" presName="spaceB" presStyleCnt="0"/>
      <dgm:spPr/>
    </dgm:pt>
  </dgm:ptLst>
  <dgm:cxnLst>
    <dgm:cxn modelId="{389AC1B6-62FF-47FE-AAEE-36EA07CB7F56}" type="presOf" srcId="{4F60885F-9CE3-4A12-9ABE-09F543917566}" destId="{6B0D46E6-29D5-4DA2-9C7A-F2474F328B44}" srcOrd="0" destOrd="0" presId="urn:microsoft.com/office/officeart/2005/8/layout/hProcess11"/>
    <dgm:cxn modelId="{7B4CF407-0B76-406E-A85C-ED5429297792}" type="presOf" srcId="{B75C229A-47C3-4524-829D-18678CE62459}" destId="{4F5F1A56-6CFA-4980-9A8B-8752045940D9}" srcOrd="0" destOrd="0" presId="urn:microsoft.com/office/officeart/2005/8/layout/hProcess11"/>
    <dgm:cxn modelId="{8514547C-E13F-4B9A-A194-DFE55D1E6F1C}" srcId="{B75C229A-47C3-4524-829D-18678CE62459}" destId="{C8331B26-7AFA-43B0-8B84-E5AFE903E71D}" srcOrd="0" destOrd="0" parTransId="{6DD177CC-FD05-4C81-A1E6-DE370677BA03}" sibTransId="{A19E0D83-38C4-4892-A590-69EC89CE6F4E}"/>
    <dgm:cxn modelId="{EF66ECAE-371F-4E4B-BD61-4AD577F23CD0}" type="presOf" srcId="{C8331B26-7AFA-43B0-8B84-E5AFE903E71D}" destId="{65CDCBB2-9B59-4DF3-81CE-4C6205D5E67B}" srcOrd="0" destOrd="0" presId="urn:microsoft.com/office/officeart/2005/8/layout/hProcess11"/>
    <dgm:cxn modelId="{D1468037-C5B8-4C7B-9543-BB009E35CB96}" srcId="{B75C229A-47C3-4524-829D-18678CE62459}" destId="{4F60885F-9CE3-4A12-9ABE-09F543917566}" srcOrd="1" destOrd="0" parTransId="{737946F1-84AF-4E9A-B99B-4097058CCAAF}" sibTransId="{709A7BBB-108D-4883-8490-60957FC5E8DB}"/>
    <dgm:cxn modelId="{26F06DB3-1232-4BE5-9119-D91E6B7F799C}" type="presParOf" srcId="{4F5F1A56-6CFA-4980-9A8B-8752045940D9}" destId="{285A00D5-8724-44CA-A266-5F44C7746127}" srcOrd="0" destOrd="0" presId="urn:microsoft.com/office/officeart/2005/8/layout/hProcess11"/>
    <dgm:cxn modelId="{BD0A3CF2-D4C9-4E9A-A706-EB588132D392}" type="presParOf" srcId="{4F5F1A56-6CFA-4980-9A8B-8752045940D9}" destId="{723847A8-A587-4300-84D2-D9F5630B9E23}" srcOrd="1" destOrd="0" presId="urn:microsoft.com/office/officeart/2005/8/layout/hProcess11"/>
    <dgm:cxn modelId="{2D2D87CD-3943-43A9-B7F0-5D708C1B954A}" type="presParOf" srcId="{723847A8-A587-4300-84D2-D9F5630B9E23}" destId="{ECF5974A-7657-4FE0-84AB-4D78D6DAC896}" srcOrd="0" destOrd="0" presId="urn:microsoft.com/office/officeart/2005/8/layout/hProcess11"/>
    <dgm:cxn modelId="{47240218-10B4-4A33-9B6F-B395255F109A}" type="presParOf" srcId="{ECF5974A-7657-4FE0-84AB-4D78D6DAC896}" destId="{65CDCBB2-9B59-4DF3-81CE-4C6205D5E67B}" srcOrd="0" destOrd="0" presId="urn:microsoft.com/office/officeart/2005/8/layout/hProcess11"/>
    <dgm:cxn modelId="{17A70690-B68F-4E9C-B436-38FBA659EDBB}" type="presParOf" srcId="{ECF5974A-7657-4FE0-84AB-4D78D6DAC896}" destId="{FF628D30-A3E3-4DD2-8A88-25DC60AD6E8B}" srcOrd="1" destOrd="0" presId="urn:microsoft.com/office/officeart/2005/8/layout/hProcess11"/>
    <dgm:cxn modelId="{0EFB6D7F-B703-4E8A-9E48-3595C95FE38F}" type="presParOf" srcId="{ECF5974A-7657-4FE0-84AB-4D78D6DAC896}" destId="{81A81177-BA1C-4DC3-9FDB-D1CAC87E9EA4}" srcOrd="2" destOrd="0" presId="urn:microsoft.com/office/officeart/2005/8/layout/hProcess11"/>
    <dgm:cxn modelId="{309A8121-6B42-46D6-8A8B-BAC69E141F4E}" type="presParOf" srcId="{723847A8-A587-4300-84D2-D9F5630B9E23}" destId="{7C5F7870-D2C5-4FB0-AD19-4BFF1A9CEB6A}" srcOrd="1" destOrd="0" presId="urn:microsoft.com/office/officeart/2005/8/layout/hProcess11"/>
    <dgm:cxn modelId="{631D5EE7-DA92-47DD-93FD-BA67BBA74CBC}" type="presParOf" srcId="{723847A8-A587-4300-84D2-D9F5630B9E23}" destId="{C5089049-A6B4-4DC0-9886-06FEBC607C20}" srcOrd="2" destOrd="0" presId="urn:microsoft.com/office/officeart/2005/8/layout/hProcess11"/>
    <dgm:cxn modelId="{EB860FE4-534E-4D4E-BE79-89A2FF9FB462}" type="presParOf" srcId="{C5089049-A6B4-4DC0-9886-06FEBC607C20}" destId="{6B0D46E6-29D5-4DA2-9C7A-F2474F328B44}" srcOrd="0" destOrd="0" presId="urn:microsoft.com/office/officeart/2005/8/layout/hProcess11"/>
    <dgm:cxn modelId="{A5759D28-903F-4872-BA44-963815B1130C}" type="presParOf" srcId="{C5089049-A6B4-4DC0-9886-06FEBC607C20}" destId="{E67AF2EF-684B-4069-82BC-06321C155D20}" srcOrd="1" destOrd="0" presId="urn:microsoft.com/office/officeart/2005/8/layout/hProcess11"/>
    <dgm:cxn modelId="{4010DD93-A0B9-4C7F-8F16-104BF2BCDCB4}" type="presParOf" srcId="{C5089049-A6B4-4DC0-9886-06FEBC607C20}" destId="{30D57885-856D-4FD8-BABF-BB0E1E0B8276}" srcOrd="2" destOrd="0" presId="urn:microsoft.com/office/officeart/2005/8/layout/hProcess11"/>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EF3E27-2E62-4E9B-A51A-51392F8855A0}"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pl-PL"/>
        </a:p>
      </dgm:t>
    </dgm:pt>
    <dgm:pt modelId="{E7A833C0-DC43-445F-BC32-4DDEF43B9094}">
      <dgm:prSet phldrT="[Tekst]"/>
      <dgm:spPr/>
      <dgm:t>
        <a:bodyPr/>
        <a:lstStyle/>
        <a:p>
          <a:r>
            <a:rPr lang="pl-PL" dirty="0" smtClean="0"/>
            <a:t>modne tematy: relacja artysty i społeczeństwa, metafizyka płci, „choroba wieku”, dekadentyzm</a:t>
          </a:r>
          <a:endParaRPr lang="pl-PL" dirty="0"/>
        </a:p>
      </dgm:t>
    </dgm:pt>
    <dgm:pt modelId="{953960B9-0301-44BB-AE39-CD0659A72602}" type="parTrans" cxnId="{02715F30-87A6-47D6-A691-020EBCC05A10}">
      <dgm:prSet/>
      <dgm:spPr/>
      <dgm:t>
        <a:bodyPr/>
        <a:lstStyle/>
        <a:p>
          <a:endParaRPr lang="pl-PL"/>
        </a:p>
      </dgm:t>
    </dgm:pt>
    <dgm:pt modelId="{060F74F4-68C1-406D-A581-FDAAEDD4C2B5}" type="sibTrans" cxnId="{02715F30-87A6-47D6-A691-020EBCC05A10}">
      <dgm:prSet/>
      <dgm:spPr/>
      <dgm:t>
        <a:bodyPr/>
        <a:lstStyle/>
        <a:p>
          <a:endParaRPr lang="pl-PL"/>
        </a:p>
      </dgm:t>
    </dgm:pt>
    <dgm:pt modelId="{88F9AB08-EFAE-466D-A02B-2BD25C733336}">
      <dgm:prSet phldrT="[Tekst]"/>
      <dgm:spPr/>
      <dgm:t>
        <a:bodyPr/>
        <a:lstStyle/>
        <a:p>
          <a:r>
            <a:rPr lang="pl-PL" dirty="0" smtClean="0"/>
            <a:t>innowacyjne techniki literackie, np. monolog wewnętrzny</a:t>
          </a:r>
          <a:endParaRPr lang="pl-PL" dirty="0"/>
        </a:p>
      </dgm:t>
    </dgm:pt>
    <dgm:pt modelId="{016523DA-7C3A-443D-B9C1-40756D9B4966}" type="parTrans" cxnId="{FDC376A1-316D-4B9E-BB23-654529467FDA}">
      <dgm:prSet/>
      <dgm:spPr/>
      <dgm:t>
        <a:bodyPr/>
        <a:lstStyle/>
        <a:p>
          <a:endParaRPr lang="pl-PL"/>
        </a:p>
      </dgm:t>
    </dgm:pt>
    <dgm:pt modelId="{D89098C9-6F33-4F96-B541-ED484E71DB3D}" type="sibTrans" cxnId="{FDC376A1-316D-4B9E-BB23-654529467FDA}">
      <dgm:prSet/>
      <dgm:spPr/>
      <dgm:t>
        <a:bodyPr/>
        <a:lstStyle/>
        <a:p>
          <a:endParaRPr lang="pl-PL"/>
        </a:p>
      </dgm:t>
    </dgm:pt>
    <dgm:pt modelId="{89CEC383-B83D-480D-B142-5F8F4814CF64}">
      <dgm:prSet phldrT="[Tekst]"/>
      <dgm:spPr/>
      <dgm:t>
        <a:bodyPr/>
        <a:lstStyle/>
        <a:p>
          <a:r>
            <a:rPr lang="pl-PL" dirty="0" smtClean="0"/>
            <a:t>wielość nurtów: symbolizm, impresjonizm (synestezja), ekspresjonizm, naturalizm </a:t>
          </a:r>
          <a:endParaRPr lang="pl-PL" dirty="0"/>
        </a:p>
      </dgm:t>
    </dgm:pt>
    <dgm:pt modelId="{882CCA5B-D45F-4D56-8843-22B7F7296C74}" type="parTrans" cxnId="{8D28F168-B72D-4382-B43D-024208CEE69C}">
      <dgm:prSet/>
      <dgm:spPr/>
      <dgm:t>
        <a:bodyPr/>
        <a:lstStyle/>
        <a:p>
          <a:endParaRPr lang="pl-PL"/>
        </a:p>
      </dgm:t>
    </dgm:pt>
    <dgm:pt modelId="{6222CF87-8F19-4977-8FB9-351667691BA9}" type="sibTrans" cxnId="{8D28F168-B72D-4382-B43D-024208CEE69C}">
      <dgm:prSet/>
      <dgm:spPr/>
      <dgm:t>
        <a:bodyPr/>
        <a:lstStyle/>
        <a:p>
          <a:endParaRPr lang="pl-PL"/>
        </a:p>
      </dgm:t>
    </dgm:pt>
    <dgm:pt modelId="{43B77FD1-1EE8-4D79-9179-63271FB0EF96}">
      <dgm:prSet/>
      <dgm:spPr/>
      <dgm:t>
        <a:bodyPr/>
        <a:lstStyle/>
        <a:p>
          <a:r>
            <a:rPr lang="pl-PL" dirty="0" smtClean="0"/>
            <a:t>wyzwolenie literatury         z misyjności</a:t>
          </a:r>
          <a:br>
            <a:rPr lang="pl-PL" dirty="0" smtClean="0"/>
          </a:br>
          <a:r>
            <a:rPr lang="pl-PL" dirty="0" smtClean="0"/>
            <a:t>i zaangażowania ideowego – „sztuka dla sztuki”</a:t>
          </a:r>
          <a:endParaRPr lang="pl-PL" dirty="0"/>
        </a:p>
      </dgm:t>
    </dgm:pt>
    <dgm:pt modelId="{43D192C8-19D9-4DCC-8633-4202780FA63A}" type="parTrans" cxnId="{1E1A50F0-91F4-4FAD-A9B7-56D35F0EEBB1}">
      <dgm:prSet/>
      <dgm:spPr/>
      <dgm:t>
        <a:bodyPr/>
        <a:lstStyle/>
        <a:p>
          <a:endParaRPr lang="pl-PL"/>
        </a:p>
      </dgm:t>
    </dgm:pt>
    <dgm:pt modelId="{9933B852-BB57-422E-B605-80CBF87ABD04}" type="sibTrans" cxnId="{1E1A50F0-91F4-4FAD-A9B7-56D35F0EEBB1}">
      <dgm:prSet/>
      <dgm:spPr/>
      <dgm:t>
        <a:bodyPr/>
        <a:lstStyle/>
        <a:p>
          <a:endParaRPr lang="pl-PL"/>
        </a:p>
      </dgm:t>
    </dgm:pt>
    <dgm:pt modelId="{14FC0D6E-7456-45D7-BE63-0B0F1BC5F9E8}" type="pres">
      <dgm:prSet presAssocID="{71EF3E27-2E62-4E9B-A51A-51392F8855A0}" presName="diagram" presStyleCnt="0">
        <dgm:presLayoutVars>
          <dgm:dir/>
          <dgm:resizeHandles val="exact"/>
        </dgm:presLayoutVars>
      </dgm:prSet>
      <dgm:spPr/>
      <dgm:t>
        <a:bodyPr/>
        <a:lstStyle/>
        <a:p>
          <a:endParaRPr lang="pl-PL"/>
        </a:p>
      </dgm:t>
    </dgm:pt>
    <dgm:pt modelId="{624F22F5-13FD-4BBB-BC88-0545F27D8C63}" type="pres">
      <dgm:prSet presAssocID="{E7A833C0-DC43-445F-BC32-4DDEF43B9094}" presName="node" presStyleLbl="node1" presStyleIdx="0" presStyleCnt="4" custLinFactX="10026" custLinFactY="18133" custLinFactNeighborX="100000" custLinFactNeighborY="100000">
        <dgm:presLayoutVars>
          <dgm:bulletEnabled val="1"/>
        </dgm:presLayoutVars>
      </dgm:prSet>
      <dgm:spPr/>
      <dgm:t>
        <a:bodyPr/>
        <a:lstStyle/>
        <a:p>
          <a:endParaRPr lang="pl-PL"/>
        </a:p>
      </dgm:t>
    </dgm:pt>
    <dgm:pt modelId="{9FFE9761-3AAB-4465-9850-A7585F28E21B}" type="pres">
      <dgm:prSet presAssocID="{060F74F4-68C1-406D-A581-FDAAEDD4C2B5}" presName="sibTrans" presStyleCnt="0"/>
      <dgm:spPr/>
    </dgm:pt>
    <dgm:pt modelId="{A2A3510B-D5A6-4B7A-A19F-81CA93782017}" type="pres">
      <dgm:prSet presAssocID="{88F9AB08-EFAE-466D-A02B-2BD25C733336}" presName="node" presStyleLbl="node1" presStyleIdx="1" presStyleCnt="4" custLinFactNeighborX="26" custLinFactNeighborY="1213">
        <dgm:presLayoutVars>
          <dgm:bulletEnabled val="1"/>
        </dgm:presLayoutVars>
      </dgm:prSet>
      <dgm:spPr/>
      <dgm:t>
        <a:bodyPr/>
        <a:lstStyle/>
        <a:p>
          <a:endParaRPr lang="pl-PL"/>
        </a:p>
      </dgm:t>
    </dgm:pt>
    <dgm:pt modelId="{ED217AF8-63EA-4D53-A44A-83E60ADEF8B4}" type="pres">
      <dgm:prSet presAssocID="{D89098C9-6F33-4F96-B541-ED484E71DB3D}" presName="sibTrans" presStyleCnt="0"/>
      <dgm:spPr/>
    </dgm:pt>
    <dgm:pt modelId="{FCDA4B1E-AEB4-49FC-9CD1-4740E270AA48}" type="pres">
      <dgm:prSet presAssocID="{89CEC383-B83D-480D-B142-5F8F4814CF64}" presName="node" presStyleLbl="node1" presStyleIdx="2" presStyleCnt="4">
        <dgm:presLayoutVars>
          <dgm:bulletEnabled val="1"/>
        </dgm:presLayoutVars>
      </dgm:prSet>
      <dgm:spPr/>
      <dgm:t>
        <a:bodyPr/>
        <a:lstStyle/>
        <a:p>
          <a:endParaRPr lang="pl-PL"/>
        </a:p>
      </dgm:t>
    </dgm:pt>
    <dgm:pt modelId="{CEBCBB3C-10E8-410F-814B-DFD6CA6CBEDA}" type="pres">
      <dgm:prSet presAssocID="{6222CF87-8F19-4977-8FB9-351667691BA9}" presName="sibTrans" presStyleCnt="0"/>
      <dgm:spPr/>
    </dgm:pt>
    <dgm:pt modelId="{8FA468EA-8752-460E-A655-926EBB60DA60}" type="pres">
      <dgm:prSet presAssocID="{43B77FD1-1EE8-4D79-9179-63271FB0EF96}" presName="node" presStyleLbl="node1" presStyleIdx="3" presStyleCnt="4" custLinFactX="-10258" custLinFactY="-15053" custLinFactNeighborX="-100000" custLinFactNeighborY="-100000">
        <dgm:presLayoutVars>
          <dgm:bulletEnabled val="1"/>
        </dgm:presLayoutVars>
      </dgm:prSet>
      <dgm:spPr/>
      <dgm:t>
        <a:bodyPr/>
        <a:lstStyle/>
        <a:p>
          <a:endParaRPr lang="pl-PL"/>
        </a:p>
      </dgm:t>
    </dgm:pt>
  </dgm:ptLst>
  <dgm:cxnLst>
    <dgm:cxn modelId="{02715F30-87A6-47D6-A691-020EBCC05A10}" srcId="{71EF3E27-2E62-4E9B-A51A-51392F8855A0}" destId="{E7A833C0-DC43-445F-BC32-4DDEF43B9094}" srcOrd="0" destOrd="0" parTransId="{953960B9-0301-44BB-AE39-CD0659A72602}" sibTransId="{060F74F4-68C1-406D-A581-FDAAEDD4C2B5}"/>
    <dgm:cxn modelId="{8D28F168-B72D-4382-B43D-024208CEE69C}" srcId="{71EF3E27-2E62-4E9B-A51A-51392F8855A0}" destId="{89CEC383-B83D-480D-B142-5F8F4814CF64}" srcOrd="2" destOrd="0" parTransId="{882CCA5B-D45F-4D56-8843-22B7F7296C74}" sibTransId="{6222CF87-8F19-4977-8FB9-351667691BA9}"/>
    <dgm:cxn modelId="{4B498E2E-BA63-4F6F-8594-C332E46F7045}" type="presOf" srcId="{71EF3E27-2E62-4E9B-A51A-51392F8855A0}" destId="{14FC0D6E-7456-45D7-BE63-0B0F1BC5F9E8}" srcOrd="0" destOrd="0" presId="urn:microsoft.com/office/officeart/2005/8/layout/default"/>
    <dgm:cxn modelId="{1E1A50F0-91F4-4FAD-A9B7-56D35F0EEBB1}" srcId="{71EF3E27-2E62-4E9B-A51A-51392F8855A0}" destId="{43B77FD1-1EE8-4D79-9179-63271FB0EF96}" srcOrd="3" destOrd="0" parTransId="{43D192C8-19D9-4DCC-8633-4202780FA63A}" sibTransId="{9933B852-BB57-422E-B605-80CBF87ABD04}"/>
    <dgm:cxn modelId="{447DB2F0-A18E-485E-A4B7-92F6A74F3BD7}" type="presOf" srcId="{E7A833C0-DC43-445F-BC32-4DDEF43B9094}" destId="{624F22F5-13FD-4BBB-BC88-0545F27D8C63}" srcOrd="0" destOrd="0" presId="urn:microsoft.com/office/officeart/2005/8/layout/default"/>
    <dgm:cxn modelId="{26941F41-AC98-4D73-B62B-A96F070F34AA}" type="presOf" srcId="{88F9AB08-EFAE-466D-A02B-2BD25C733336}" destId="{A2A3510B-D5A6-4B7A-A19F-81CA93782017}" srcOrd="0" destOrd="0" presId="urn:microsoft.com/office/officeart/2005/8/layout/default"/>
    <dgm:cxn modelId="{C313B8D3-C446-485D-8B6D-0EFACAE5D9DA}" type="presOf" srcId="{89CEC383-B83D-480D-B142-5F8F4814CF64}" destId="{FCDA4B1E-AEB4-49FC-9CD1-4740E270AA48}" srcOrd="0" destOrd="0" presId="urn:microsoft.com/office/officeart/2005/8/layout/default"/>
    <dgm:cxn modelId="{FDC376A1-316D-4B9E-BB23-654529467FDA}" srcId="{71EF3E27-2E62-4E9B-A51A-51392F8855A0}" destId="{88F9AB08-EFAE-466D-A02B-2BD25C733336}" srcOrd="1" destOrd="0" parTransId="{016523DA-7C3A-443D-B9C1-40756D9B4966}" sibTransId="{D89098C9-6F33-4F96-B541-ED484E71DB3D}"/>
    <dgm:cxn modelId="{E80EB92C-0794-4817-8D7F-2328DB2472FF}" type="presOf" srcId="{43B77FD1-1EE8-4D79-9179-63271FB0EF96}" destId="{8FA468EA-8752-460E-A655-926EBB60DA60}" srcOrd="0" destOrd="0" presId="urn:microsoft.com/office/officeart/2005/8/layout/default"/>
    <dgm:cxn modelId="{7A90EE18-3F70-468A-9206-E980EAC696EE}" type="presParOf" srcId="{14FC0D6E-7456-45D7-BE63-0B0F1BC5F9E8}" destId="{624F22F5-13FD-4BBB-BC88-0545F27D8C63}" srcOrd="0" destOrd="0" presId="urn:microsoft.com/office/officeart/2005/8/layout/default"/>
    <dgm:cxn modelId="{EE08DD4F-CB4C-447E-844D-9A6B9E599D24}" type="presParOf" srcId="{14FC0D6E-7456-45D7-BE63-0B0F1BC5F9E8}" destId="{9FFE9761-3AAB-4465-9850-A7585F28E21B}" srcOrd="1" destOrd="0" presId="urn:microsoft.com/office/officeart/2005/8/layout/default"/>
    <dgm:cxn modelId="{55243B1D-FB46-43AD-BF8B-398179DA779C}" type="presParOf" srcId="{14FC0D6E-7456-45D7-BE63-0B0F1BC5F9E8}" destId="{A2A3510B-D5A6-4B7A-A19F-81CA93782017}" srcOrd="2" destOrd="0" presId="urn:microsoft.com/office/officeart/2005/8/layout/default"/>
    <dgm:cxn modelId="{791BDECB-A64A-45C0-ABAC-5DA2DD79898E}" type="presParOf" srcId="{14FC0D6E-7456-45D7-BE63-0B0F1BC5F9E8}" destId="{ED217AF8-63EA-4D53-A44A-83E60ADEF8B4}" srcOrd="3" destOrd="0" presId="urn:microsoft.com/office/officeart/2005/8/layout/default"/>
    <dgm:cxn modelId="{AB40F46C-1BF2-4BCA-91FC-8CDF4876E129}" type="presParOf" srcId="{14FC0D6E-7456-45D7-BE63-0B0F1BC5F9E8}" destId="{FCDA4B1E-AEB4-49FC-9CD1-4740E270AA48}" srcOrd="4" destOrd="0" presId="urn:microsoft.com/office/officeart/2005/8/layout/default"/>
    <dgm:cxn modelId="{70CA89E5-B3F4-4D0B-95D9-EC96DB17BD74}" type="presParOf" srcId="{14FC0D6E-7456-45D7-BE63-0B0F1BC5F9E8}" destId="{CEBCBB3C-10E8-410F-814B-DFD6CA6CBEDA}" srcOrd="5" destOrd="0" presId="urn:microsoft.com/office/officeart/2005/8/layout/default"/>
    <dgm:cxn modelId="{01429929-0C15-4536-AFB4-6C5FA8CEEF5E}" type="presParOf" srcId="{14FC0D6E-7456-45D7-BE63-0B0F1BC5F9E8}" destId="{8FA468EA-8752-460E-A655-926EBB60DA60}" srcOrd="6" destOrd="0" presId="urn:microsoft.com/office/officeart/2005/8/layout/defaul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D60424-9CA6-4350-90F6-0D84B6D9B779}"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pl-PL"/>
        </a:p>
      </dgm:t>
    </dgm:pt>
    <dgm:pt modelId="{A66E19FE-9B95-4A26-8F0B-21FF19BF8168}">
      <dgm:prSet phldrT="[Tekst]" custT="1"/>
      <dgm:spPr/>
      <dgm:t>
        <a:bodyPr/>
        <a:lstStyle/>
        <a:p>
          <a:r>
            <a:rPr lang="pl-PL" sz="2400" dirty="0" smtClean="0"/>
            <a:t>przeznaczeniem człowieka jest cierpienie</a:t>
          </a:r>
          <a:endParaRPr lang="pl-PL" sz="2400" dirty="0"/>
        </a:p>
      </dgm:t>
    </dgm:pt>
    <dgm:pt modelId="{212D3012-388E-4C10-83B4-B5CD0C215644}" type="parTrans" cxnId="{8D3DC418-60DA-4D3A-B208-70EACB670D01}">
      <dgm:prSet/>
      <dgm:spPr/>
      <dgm:t>
        <a:bodyPr/>
        <a:lstStyle/>
        <a:p>
          <a:endParaRPr lang="pl-PL"/>
        </a:p>
      </dgm:t>
    </dgm:pt>
    <dgm:pt modelId="{AE15171F-E505-48E2-809D-6145941993A8}" type="sibTrans" cxnId="{8D3DC418-60DA-4D3A-B208-70EACB670D01}">
      <dgm:prSet/>
      <dgm:spPr/>
      <dgm:t>
        <a:bodyPr/>
        <a:lstStyle/>
        <a:p>
          <a:endParaRPr lang="pl-PL"/>
        </a:p>
      </dgm:t>
    </dgm:pt>
    <dgm:pt modelId="{7EC083BF-90E6-4E0B-A3DF-49F8C30639D9}">
      <dgm:prSet phldrT="[Tekst]" custT="1"/>
      <dgm:spPr/>
      <dgm:t>
        <a:bodyPr/>
        <a:lstStyle/>
        <a:p>
          <a:r>
            <a:rPr lang="pl-PL" sz="2400" dirty="0" smtClean="0"/>
            <a:t>człowiek to marionetka</a:t>
          </a:r>
          <a:br>
            <a:rPr lang="pl-PL" sz="2400" dirty="0" smtClean="0"/>
          </a:br>
          <a:r>
            <a:rPr lang="pl-PL" sz="2400" dirty="0" smtClean="0"/>
            <a:t>w rękach natury</a:t>
          </a:r>
          <a:endParaRPr lang="pl-PL" sz="2400" dirty="0"/>
        </a:p>
      </dgm:t>
    </dgm:pt>
    <dgm:pt modelId="{B59DB322-3C84-444D-B301-15C6EFB9FB3E}" type="parTrans" cxnId="{E007B578-A721-4662-BF3F-5681410DD95A}">
      <dgm:prSet/>
      <dgm:spPr/>
      <dgm:t>
        <a:bodyPr/>
        <a:lstStyle/>
        <a:p>
          <a:endParaRPr lang="pl-PL"/>
        </a:p>
      </dgm:t>
    </dgm:pt>
    <dgm:pt modelId="{F46FFABB-1B0B-43FF-8633-2170EF5E41CF}" type="sibTrans" cxnId="{E007B578-A721-4662-BF3F-5681410DD95A}">
      <dgm:prSet/>
      <dgm:spPr/>
      <dgm:t>
        <a:bodyPr/>
        <a:lstStyle/>
        <a:p>
          <a:endParaRPr lang="pl-PL"/>
        </a:p>
      </dgm:t>
    </dgm:pt>
    <dgm:pt modelId="{5882F538-3AC9-4A1F-880F-A98A75F85713}">
      <dgm:prSet phldrT="[Tekst]" custT="1"/>
      <dgm:spPr/>
      <dgm:t>
        <a:bodyPr/>
        <a:lstStyle/>
        <a:p>
          <a:r>
            <a:rPr lang="pl-PL" sz="2400" dirty="0" smtClean="0"/>
            <a:t>należy wyzbyć się wszelkich pragnień</a:t>
          </a:r>
          <a:endParaRPr lang="pl-PL" sz="2400" dirty="0"/>
        </a:p>
      </dgm:t>
    </dgm:pt>
    <dgm:pt modelId="{4390C2BD-8E15-40E5-9BE4-CA198C51B250}" type="parTrans" cxnId="{43F852E8-C0C9-430E-B80B-7A223BE0DC73}">
      <dgm:prSet/>
      <dgm:spPr/>
      <dgm:t>
        <a:bodyPr/>
        <a:lstStyle/>
        <a:p>
          <a:endParaRPr lang="pl-PL"/>
        </a:p>
      </dgm:t>
    </dgm:pt>
    <dgm:pt modelId="{4AD428EB-FB15-4199-B691-1E5913AB0E84}" type="sibTrans" cxnId="{43F852E8-C0C9-430E-B80B-7A223BE0DC73}">
      <dgm:prSet/>
      <dgm:spPr/>
      <dgm:t>
        <a:bodyPr/>
        <a:lstStyle/>
        <a:p>
          <a:endParaRPr lang="pl-PL"/>
        </a:p>
      </dgm:t>
    </dgm:pt>
    <dgm:pt modelId="{BCFBDDBA-48F0-4A49-BBDF-322518D2C8E0}">
      <dgm:prSet phldrT="[Tekst]" custT="1"/>
      <dgm:spPr/>
      <dgm:t>
        <a:bodyPr/>
        <a:lstStyle/>
        <a:p>
          <a:r>
            <a:rPr lang="pl-PL" sz="2400" dirty="0" smtClean="0"/>
            <a:t>wolność to pogodzenie się</a:t>
          </a:r>
          <a:br>
            <a:rPr lang="pl-PL" sz="2400" dirty="0" smtClean="0"/>
          </a:br>
          <a:r>
            <a:rPr lang="pl-PL" sz="2400" dirty="0" smtClean="0"/>
            <a:t>z tym, co nieuchronne</a:t>
          </a:r>
          <a:endParaRPr lang="pl-PL" sz="2400" dirty="0"/>
        </a:p>
      </dgm:t>
    </dgm:pt>
    <dgm:pt modelId="{5A185B4C-3FB0-4D6D-AF3C-6B1F6137B9E5}" type="parTrans" cxnId="{E4C2324A-7D40-44E6-9317-EEC6A8A899F6}">
      <dgm:prSet/>
      <dgm:spPr/>
      <dgm:t>
        <a:bodyPr/>
        <a:lstStyle/>
        <a:p>
          <a:endParaRPr lang="pl-PL"/>
        </a:p>
      </dgm:t>
    </dgm:pt>
    <dgm:pt modelId="{1012B0BD-6317-4190-9C87-9DECF755EEFC}" type="sibTrans" cxnId="{E4C2324A-7D40-44E6-9317-EEC6A8A899F6}">
      <dgm:prSet/>
      <dgm:spPr/>
      <dgm:t>
        <a:bodyPr/>
        <a:lstStyle/>
        <a:p>
          <a:endParaRPr lang="pl-PL"/>
        </a:p>
      </dgm:t>
    </dgm:pt>
    <dgm:pt modelId="{A3FBCF28-7898-45BB-BDF6-6645B4A5A9D2}">
      <dgm:prSet phldrT="[Tekst]" custT="1"/>
      <dgm:spPr/>
      <dgm:t>
        <a:bodyPr/>
        <a:lstStyle/>
        <a:p>
          <a:r>
            <a:rPr lang="pl-PL" sz="2400" dirty="0" smtClean="0"/>
            <a:t>szczęście gwarantuje ucieczka</a:t>
          </a:r>
          <a:br>
            <a:rPr lang="pl-PL" sz="2400" dirty="0" smtClean="0"/>
          </a:br>
          <a:r>
            <a:rPr lang="pl-PL" sz="2400" dirty="0" smtClean="0"/>
            <a:t>w niebyt</a:t>
          </a:r>
          <a:endParaRPr lang="pl-PL" sz="2400" dirty="0"/>
        </a:p>
      </dgm:t>
    </dgm:pt>
    <dgm:pt modelId="{0CAE07AC-1047-4F5D-965E-ACB836DD3E8E}" type="parTrans" cxnId="{6D7F2E65-7FF4-4970-A00E-506D9C8DD7EB}">
      <dgm:prSet/>
      <dgm:spPr/>
      <dgm:t>
        <a:bodyPr/>
        <a:lstStyle/>
        <a:p>
          <a:endParaRPr lang="pl-PL"/>
        </a:p>
      </dgm:t>
    </dgm:pt>
    <dgm:pt modelId="{10EE8444-A079-4C02-9750-CDA4E839F562}" type="sibTrans" cxnId="{6D7F2E65-7FF4-4970-A00E-506D9C8DD7EB}">
      <dgm:prSet/>
      <dgm:spPr/>
      <dgm:t>
        <a:bodyPr/>
        <a:lstStyle/>
        <a:p>
          <a:endParaRPr lang="pl-PL"/>
        </a:p>
      </dgm:t>
    </dgm:pt>
    <dgm:pt modelId="{1F8D1EAF-51F3-4592-B93E-570892BE1306}" type="pres">
      <dgm:prSet presAssocID="{C7D60424-9CA6-4350-90F6-0D84B6D9B779}" presName="diagram" presStyleCnt="0">
        <dgm:presLayoutVars>
          <dgm:dir/>
          <dgm:resizeHandles val="exact"/>
        </dgm:presLayoutVars>
      </dgm:prSet>
      <dgm:spPr/>
      <dgm:t>
        <a:bodyPr/>
        <a:lstStyle/>
        <a:p>
          <a:endParaRPr lang="pl-PL"/>
        </a:p>
      </dgm:t>
    </dgm:pt>
    <dgm:pt modelId="{E49C9F98-4DAD-4747-8F4F-7A693DF3D01F}" type="pres">
      <dgm:prSet presAssocID="{A66E19FE-9B95-4A26-8F0B-21FF19BF8168}" presName="node" presStyleLbl="node1" presStyleIdx="0" presStyleCnt="5">
        <dgm:presLayoutVars>
          <dgm:bulletEnabled val="1"/>
        </dgm:presLayoutVars>
      </dgm:prSet>
      <dgm:spPr/>
      <dgm:t>
        <a:bodyPr/>
        <a:lstStyle/>
        <a:p>
          <a:endParaRPr lang="pl-PL"/>
        </a:p>
      </dgm:t>
    </dgm:pt>
    <dgm:pt modelId="{2EC34894-2B21-4FDC-AE99-9051C95B2448}" type="pres">
      <dgm:prSet presAssocID="{AE15171F-E505-48E2-809D-6145941993A8}" presName="sibTrans" presStyleCnt="0"/>
      <dgm:spPr/>
      <dgm:t>
        <a:bodyPr/>
        <a:lstStyle/>
        <a:p>
          <a:endParaRPr lang="pl-PL"/>
        </a:p>
      </dgm:t>
    </dgm:pt>
    <dgm:pt modelId="{6D07E274-6257-4004-B762-A5DDCD7279BA}" type="pres">
      <dgm:prSet presAssocID="{7EC083BF-90E6-4E0B-A3DF-49F8C30639D9}" presName="node" presStyleLbl="node1" presStyleIdx="1" presStyleCnt="5" custLinFactNeighborX="2010" custLinFactNeighborY="-2393">
        <dgm:presLayoutVars>
          <dgm:bulletEnabled val="1"/>
        </dgm:presLayoutVars>
      </dgm:prSet>
      <dgm:spPr/>
      <dgm:t>
        <a:bodyPr/>
        <a:lstStyle/>
        <a:p>
          <a:endParaRPr lang="pl-PL"/>
        </a:p>
      </dgm:t>
    </dgm:pt>
    <dgm:pt modelId="{A3BBDAA8-BE81-40E8-B821-494847D4A212}" type="pres">
      <dgm:prSet presAssocID="{F46FFABB-1B0B-43FF-8633-2170EF5E41CF}" presName="sibTrans" presStyleCnt="0"/>
      <dgm:spPr/>
      <dgm:t>
        <a:bodyPr/>
        <a:lstStyle/>
        <a:p>
          <a:endParaRPr lang="pl-PL"/>
        </a:p>
      </dgm:t>
    </dgm:pt>
    <dgm:pt modelId="{D3C4CF15-8397-463C-9CBE-180C7077B59F}" type="pres">
      <dgm:prSet presAssocID="{5882F538-3AC9-4A1F-880F-A98A75F85713}" presName="node" presStyleLbl="node1" presStyleIdx="2" presStyleCnt="5">
        <dgm:presLayoutVars>
          <dgm:bulletEnabled val="1"/>
        </dgm:presLayoutVars>
      </dgm:prSet>
      <dgm:spPr/>
      <dgm:t>
        <a:bodyPr/>
        <a:lstStyle/>
        <a:p>
          <a:endParaRPr lang="pl-PL"/>
        </a:p>
      </dgm:t>
    </dgm:pt>
    <dgm:pt modelId="{5E47EF1E-38D0-416A-81F8-3416D4B480F1}" type="pres">
      <dgm:prSet presAssocID="{4AD428EB-FB15-4199-B691-1E5913AB0E84}" presName="sibTrans" presStyleCnt="0"/>
      <dgm:spPr/>
      <dgm:t>
        <a:bodyPr/>
        <a:lstStyle/>
        <a:p>
          <a:endParaRPr lang="pl-PL"/>
        </a:p>
      </dgm:t>
    </dgm:pt>
    <dgm:pt modelId="{2D12D5AD-0278-4ABA-977C-A284FAE2078B}" type="pres">
      <dgm:prSet presAssocID="{BCFBDDBA-48F0-4A49-BBDF-322518D2C8E0}" presName="node" presStyleLbl="node1" presStyleIdx="3" presStyleCnt="5">
        <dgm:presLayoutVars>
          <dgm:bulletEnabled val="1"/>
        </dgm:presLayoutVars>
      </dgm:prSet>
      <dgm:spPr/>
      <dgm:t>
        <a:bodyPr/>
        <a:lstStyle/>
        <a:p>
          <a:endParaRPr lang="pl-PL"/>
        </a:p>
      </dgm:t>
    </dgm:pt>
    <dgm:pt modelId="{E48438C3-24D9-4C8F-9900-AAF39D69959C}" type="pres">
      <dgm:prSet presAssocID="{1012B0BD-6317-4190-9C87-9DECF755EEFC}" presName="sibTrans" presStyleCnt="0"/>
      <dgm:spPr/>
      <dgm:t>
        <a:bodyPr/>
        <a:lstStyle/>
        <a:p>
          <a:endParaRPr lang="pl-PL"/>
        </a:p>
      </dgm:t>
    </dgm:pt>
    <dgm:pt modelId="{329714C9-56E6-4181-AF1F-DAD21F5B08A1}" type="pres">
      <dgm:prSet presAssocID="{A3FBCF28-7898-45BB-BDF6-6645B4A5A9D2}" presName="node" presStyleLbl="node1" presStyleIdx="4" presStyleCnt="5">
        <dgm:presLayoutVars>
          <dgm:bulletEnabled val="1"/>
        </dgm:presLayoutVars>
      </dgm:prSet>
      <dgm:spPr/>
      <dgm:t>
        <a:bodyPr/>
        <a:lstStyle/>
        <a:p>
          <a:endParaRPr lang="pl-PL"/>
        </a:p>
      </dgm:t>
    </dgm:pt>
  </dgm:ptLst>
  <dgm:cxnLst>
    <dgm:cxn modelId="{8D3DC418-60DA-4D3A-B208-70EACB670D01}" srcId="{C7D60424-9CA6-4350-90F6-0D84B6D9B779}" destId="{A66E19FE-9B95-4A26-8F0B-21FF19BF8168}" srcOrd="0" destOrd="0" parTransId="{212D3012-388E-4C10-83B4-B5CD0C215644}" sibTransId="{AE15171F-E505-48E2-809D-6145941993A8}"/>
    <dgm:cxn modelId="{6D7F2E65-7FF4-4970-A00E-506D9C8DD7EB}" srcId="{C7D60424-9CA6-4350-90F6-0D84B6D9B779}" destId="{A3FBCF28-7898-45BB-BDF6-6645B4A5A9D2}" srcOrd="4" destOrd="0" parTransId="{0CAE07AC-1047-4F5D-965E-ACB836DD3E8E}" sibTransId="{10EE8444-A079-4C02-9750-CDA4E839F562}"/>
    <dgm:cxn modelId="{EE271A5D-BF53-4E8B-B509-6639B004E1D8}" type="presOf" srcId="{5882F538-3AC9-4A1F-880F-A98A75F85713}" destId="{D3C4CF15-8397-463C-9CBE-180C7077B59F}" srcOrd="0" destOrd="0" presId="urn:microsoft.com/office/officeart/2005/8/layout/default"/>
    <dgm:cxn modelId="{03032483-1264-4F44-93E7-A158EA2123FC}" type="presOf" srcId="{7EC083BF-90E6-4E0B-A3DF-49F8C30639D9}" destId="{6D07E274-6257-4004-B762-A5DDCD7279BA}" srcOrd="0" destOrd="0" presId="urn:microsoft.com/office/officeart/2005/8/layout/default"/>
    <dgm:cxn modelId="{E4C2324A-7D40-44E6-9317-EEC6A8A899F6}" srcId="{C7D60424-9CA6-4350-90F6-0D84B6D9B779}" destId="{BCFBDDBA-48F0-4A49-BBDF-322518D2C8E0}" srcOrd="3" destOrd="0" parTransId="{5A185B4C-3FB0-4D6D-AF3C-6B1F6137B9E5}" sibTransId="{1012B0BD-6317-4190-9C87-9DECF755EEFC}"/>
    <dgm:cxn modelId="{91179AFD-E387-492C-ABC1-0BF3098A892F}" type="presOf" srcId="{A3FBCF28-7898-45BB-BDF6-6645B4A5A9D2}" destId="{329714C9-56E6-4181-AF1F-DAD21F5B08A1}" srcOrd="0" destOrd="0" presId="urn:microsoft.com/office/officeart/2005/8/layout/default"/>
    <dgm:cxn modelId="{10A719A1-DDA9-427F-85D4-9E67110015E3}" type="presOf" srcId="{BCFBDDBA-48F0-4A49-BBDF-322518D2C8E0}" destId="{2D12D5AD-0278-4ABA-977C-A284FAE2078B}" srcOrd="0" destOrd="0" presId="urn:microsoft.com/office/officeart/2005/8/layout/default"/>
    <dgm:cxn modelId="{43F852E8-C0C9-430E-B80B-7A223BE0DC73}" srcId="{C7D60424-9CA6-4350-90F6-0D84B6D9B779}" destId="{5882F538-3AC9-4A1F-880F-A98A75F85713}" srcOrd="2" destOrd="0" parTransId="{4390C2BD-8E15-40E5-9BE4-CA198C51B250}" sibTransId="{4AD428EB-FB15-4199-B691-1E5913AB0E84}"/>
    <dgm:cxn modelId="{E007B578-A721-4662-BF3F-5681410DD95A}" srcId="{C7D60424-9CA6-4350-90F6-0D84B6D9B779}" destId="{7EC083BF-90E6-4E0B-A3DF-49F8C30639D9}" srcOrd="1" destOrd="0" parTransId="{B59DB322-3C84-444D-B301-15C6EFB9FB3E}" sibTransId="{F46FFABB-1B0B-43FF-8633-2170EF5E41CF}"/>
    <dgm:cxn modelId="{824147D5-C885-4A50-9091-57972844AA83}" type="presOf" srcId="{C7D60424-9CA6-4350-90F6-0D84B6D9B779}" destId="{1F8D1EAF-51F3-4592-B93E-570892BE1306}" srcOrd="0" destOrd="0" presId="urn:microsoft.com/office/officeart/2005/8/layout/default"/>
    <dgm:cxn modelId="{A9601641-5EE0-440F-BB0C-FAD6D1C5733D}" type="presOf" srcId="{A66E19FE-9B95-4A26-8F0B-21FF19BF8168}" destId="{E49C9F98-4DAD-4747-8F4F-7A693DF3D01F}" srcOrd="0" destOrd="0" presId="urn:microsoft.com/office/officeart/2005/8/layout/default"/>
    <dgm:cxn modelId="{B7691EEA-9923-4C08-AB69-2A8641D775F3}" type="presParOf" srcId="{1F8D1EAF-51F3-4592-B93E-570892BE1306}" destId="{E49C9F98-4DAD-4747-8F4F-7A693DF3D01F}" srcOrd="0" destOrd="0" presId="urn:microsoft.com/office/officeart/2005/8/layout/default"/>
    <dgm:cxn modelId="{D94D7D88-C79C-4DC5-8A45-F73D28AB2B54}" type="presParOf" srcId="{1F8D1EAF-51F3-4592-B93E-570892BE1306}" destId="{2EC34894-2B21-4FDC-AE99-9051C95B2448}" srcOrd="1" destOrd="0" presId="urn:microsoft.com/office/officeart/2005/8/layout/default"/>
    <dgm:cxn modelId="{48BA989B-EA77-4E79-887E-6D9F4672B4FC}" type="presParOf" srcId="{1F8D1EAF-51F3-4592-B93E-570892BE1306}" destId="{6D07E274-6257-4004-B762-A5DDCD7279BA}" srcOrd="2" destOrd="0" presId="urn:microsoft.com/office/officeart/2005/8/layout/default"/>
    <dgm:cxn modelId="{CA7EBEF2-694C-4318-9344-6D9AF2C2AEFD}" type="presParOf" srcId="{1F8D1EAF-51F3-4592-B93E-570892BE1306}" destId="{A3BBDAA8-BE81-40E8-B821-494847D4A212}" srcOrd="3" destOrd="0" presId="urn:microsoft.com/office/officeart/2005/8/layout/default"/>
    <dgm:cxn modelId="{3349E104-0CED-499E-8AFC-89C20DC1E9C4}" type="presParOf" srcId="{1F8D1EAF-51F3-4592-B93E-570892BE1306}" destId="{D3C4CF15-8397-463C-9CBE-180C7077B59F}" srcOrd="4" destOrd="0" presId="urn:microsoft.com/office/officeart/2005/8/layout/default"/>
    <dgm:cxn modelId="{2AF9953C-8C7F-4D80-9D2B-A353432696FD}" type="presParOf" srcId="{1F8D1EAF-51F3-4592-B93E-570892BE1306}" destId="{5E47EF1E-38D0-416A-81F8-3416D4B480F1}" srcOrd="5" destOrd="0" presId="urn:microsoft.com/office/officeart/2005/8/layout/default"/>
    <dgm:cxn modelId="{791D2179-D2B7-4F29-809B-4A6AC7AD0249}" type="presParOf" srcId="{1F8D1EAF-51F3-4592-B93E-570892BE1306}" destId="{2D12D5AD-0278-4ABA-977C-A284FAE2078B}" srcOrd="6" destOrd="0" presId="urn:microsoft.com/office/officeart/2005/8/layout/default"/>
    <dgm:cxn modelId="{C3609167-32F4-4E22-A610-71FDE406B1EC}" type="presParOf" srcId="{1F8D1EAF-51F3-4592-B93E-570892BE1306}" destId="{E48438C3-24D9-4C8F-9900-AAF39D69959C}" srcOrd="7" destOrd="0" presId="urn:microsoft.com/office/officeart/2005/8/layout/default"/>
    <dgm:cxn modelId="{3E80BABA-4215-4362-81EB-C368853DE4B2}" type="presParOf" srcId="{1F8D1EAF-51F3-4592-B93E-570892BE1306}" destId="{329714C9-56E6-4181-AF1F-DAD21F5B08A1}" srcOrd="8" destOrd="0" presId="urn:microsoft.com/office/officeart/2005/8/layout/defaul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0AC0A7-49E6-4593-84FE-F388CCCA4942}"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pl-PL"/>
        </a:p>
      </dgm:t>
    </dgm:pt>
    <dgm:pt modelId="{AD198D81-7AC5-4822-A294-BE9E10AE6393}">
      <dgm:prSet phldrT="[Tekst]"/>
      <dgm:spPr/>
      <dgm:t>
        <a:bodyPr/>
        <a:lstStyle/>
        <a:p>
          <a:r>
            <a:rPr lang="pl-PL" dirty="0" smtClean="0"/>
            <a:t>kultura europejska jest zdegenerowana</a:t>
          </a:r>
          <a:endParaRPr lang="pl-PL" dirty="0"/>
        </a:p>
      </dgm:t>
    </dgm:pt>
    <dgm:pt modelId="{BD94FD2B-54C8-4DB6-9668-2D169ED983FF}" type="parTrans" cxnId="{7459BEB1-EAC7-44B1-9FC3-32C1924F8613}">
      <dgm:prSet/>
      <dgm:spPr/>
      <dgm:t>
        <a:bodyPr/>
        <a:lstStyle/>
        <a:p>
          <a:endParaRPr lang="pl-PL"/>
        </a:p>
      </dgm:t>
    </dgm:pt>
    <dgm:pt modelId="{5CF89818-2054-4666-A1B7-C5673F396130}" type="sibTrans" cxnId="{7459BEB1-EAC7-44B1-9FC3-32C1924F8613}">
      <dgm:prSet/>
      <dgm:spPr/>
      <dgm:t>
        <a:bodyPr/>
        <a:lstStyle/>
        <a:p>
          <a:endParaRPr lang="pl-PL"/>
        </a:p>
      </dgm:t>
    </dgm:pt>
    <dgm:pt modelId="{9DA2CC6B-0BA2-4B83-B8D8-E1263328A29C}">
      <dgm:prSet phldrT="[Tekst]"/>
      <dgm:spPr/>
      <dgm:t>
        <a:bodyPr/>
        <a:lstStyle/>
        <a:p>
          <a:r>
            <a:rPr lang="pl-PL" dirty="0" smtClean="0"/>
            <a:t>życie jest najwyższą wartością</a:t>
          </a:r>
          <a:endParaRPr lang="pl-PL" dirty="0"/>
        </a:p>
      </dgm:t>
    </dgm:pt>
    <dgm:pt modelId="{A26FFB84-C49B-4308-99DC-13204B1D5B28}" type="parTrans" cxnId="{D7980EBB-DFF6-41AC-A598-269B6A4FD294}">
      <dgm:prSet/>
      <dgm:spPr/>
      <dgm:t>
        <a:bodyPr/>
        <a:lstStyle/>
        <a:p>
          <a:endParaRPr lang="pl-PL"/>
        </a:p>
      </dgm:t>
    </dgm:pt>
    <dgm:pt modelId="{B97BC5ED-D0FB-4DBE-9219-A5783924703C}" type="sibTrans" cxnId="{D7980EBB-DFF6-41AC-A598-269B6A4FD294}">
      <dgm:prSet/>
      <dgm:spPr/>
      <dgm:t>
        <a:bodyPr/>
        <a:lstStyle/>
        <a:p>
          <a:endParaRPr lang="pl-PL"/>
        </a:p>
      </dgm:t>
    </dgm:pt>
    <dgm:pt modelId="{CBD6BBA0-E950-45D8-8BAC-46E377510CCC}">
      <dgm:prSet phldrT="[Tekst]"/>
      <dgm:spPr/>
      <dgm:t>
        <a:bodyPr/>
        <a:lstStyle/>
        <a:p>
          <a:r>
            <a:rPr lang="pl-PL" dirty="0" smtClean="0"/>
            <a:t>tradycyjna moralność ogranicza życie</a:t>
          </a:r>
          <a:endParaRPr lang="pl-PL" dirty="0"/>
        </a:p>
      </dgm:t>
    </dgm:pt>
    <dgm:pt modelId="{E07451C6-2B31-43A8-B04C-93F385BB3961}" type="parTrans" cxnId="{A85108EB-725A-4216-A325-F3B438DE3496}">
      <dgm:prSet/>
      <dgm:spPr/>
      <dgm:t>
        <a:bodyPr/>
        <a:lstStyle/>
        <a:p>
          <a:endParaRPr lang="pl-PL"/>
        </a:p>
      </dgm:t>
    </dgm:pt>
    <dgm:pt modelId="{949727BB-27C3-4016-B1DE-5C8AC083CE02}" type="sibTrans" cxnId="{A85108EB-725A-4216-A325-F3B438DE3496}">
      <dgm:prSet/>
      <dgm:spPr/>
      <dgm:t>
        <a:bodyPr/>
        <a:lstStyle/>
        <a:p>
          <a:endParaRPr lang="pl-PL"/>
        </a:p>
      </dgm:t>
    </dgm:pt>
    <dgm:pt modelId="{4F06A798-F66D-4719-9D41-3E20613BE7D2}">
      <dgm:prSet phldrT="[Tekst]"/>
      <dgm:spPr/>
      <dgm:t>
        <a:bodyPr/>
        <a:lstStyle/>
        <a:p>
          <a:r>
            <a:rPr lang="pl-PL" dirty="0" smtClean="0"/>
            <a:t>chrześcijaństwo hamuje rozwój ludzkości</a:t>
          </a:r>
          <a:endParaRPr lang="pl-PL" dirty="0"/>
        </a:p>
      </dgm:t>
    </dgm:pt>
    <dgm:pt modelId="{71233120-432C-499B-B311-246AF2239A65}" type="parTrans" cxnId="{10D01205-BEC3-41AA-BD96-A45F8A5FA5BF}">
      <dgm:prSet/>
      <dgm:spPr/>
      <dgm:t>
        <a:bodyPr/>
        <a:lstStyle/>
        <a:p>
          <a:endParaRPr lang="pl-PL"/>
        </a:p>
      </dgm:t>
    </dgm:pt>
    <dgm:pt modelId="{C4E106A4-6CDE-4393-95D7-CBCE1E987F3F}" type="sibTrans" cxnId="{10D01205-BEC3-41AA-BD96-A45F8A5FA5BF}">
      <dgm:prSet/>
      <dgm:spPr/>
      <dgm:t>
        <a:bodyPr/>
        <a:lstStyle/>
        <a:p>
          <a:endParaRPr lang="pl-PL"/>
        </a:p>
      </dgm:t>
    </dgm:pt>
    <dgm:pt modelId="{AFE67576-E9E6-42EF-954D-D59EFCAF89E5}">
      <dgm:prSet phldrT="[Tekst]"/>
      <dgm:spPr/>
      <dgm:t>
        <a:bodyPr/>
        <a:lstStyle/>
        <a:p>
          <a:r>
            <a:rPr lang="pl-PL" dirty="0" smtClean="0"/>
            <a:t>nadczłowiek – niszczy obowiązujące normy i ustanawia nowe</a:t>
          </a:r>
          <a:endParaRPr lang="pl-PL" dirty="0"/>
        </a:p>
      </dgm:t>
    </dgm:pt>
    <dgm:pt modelId="{343839A7-6F87-4882-A323-467D90247F1B}" type="parTrans" cxnId="{4CEDF8A3-5310-467D-8B09-A50712E8FC07}">
      <dgm:prSet/>
      <dgm:spPr/>
      <dgm:t>
        <a:bodyPr/>
        <a:lstStyle/>
        <a:p>
          <a:endParaRPr lang="pl-PL"/>
        </a:p>
      </dgm:t>
    </dgm:pt>
    <dgm:pt modelId="{5783770F-3194-4C24-A709-EB33E374A66E}" type="sibTrans" cxnId="{4CEDF8A3-5310-467D-8B09-A50712E8FC07}">
      <dgm:prSet/>
      <dgm:spPr/>
      <dgm:t>
        <a:bodyPr/>
        <a:lstStyle/>
        <a:p>
          <a:endParaRPr lang="pl-PL"/>
        </a:p>
      </dgm:t>
    </dgm:pt>
    <dgm:pt modelId="{8F3A37DC-574F-40B3-ACB1-727BFF278849}" type="pres">
      <dgm:prSet presAssocID="{F50AC0A7-49E6-4593-84FE-F388CCCA4942}" presName="diagram" presStyleCnt="0">
        <dgm:presLayoutVars>
          <dgm:dir/>
          <dgm:resizeHandles val="exact"/>
        </dgm:presLayoutVars>
      </dgm:prSet>
      <dgm:spPr/>
      <dgm:t>
        <a:bodyPr/>
        <a:lstStyle/>
        <a:p>
          <a:endParaRPr lang="pl-PL"/>
        </a:p>
      </dgm:t>
    </dgm:pt>
    <dgm:pt modelId="{805863ED-6B7F-4F45-BCDD-9D744A69506A}" type="pres">
      <dgm:prSet presAssocID="{AD198D81-7AC5-4822-A294-BE9E10AE6393}" presName="node" presStyleLbl="node1" presStyleIdx="0" presStyleCnt="5" custLinFactY="100000" custLinFactNeighborX="60772" custLinFactNeighborY="121795">
        <dgm:presLayoutVars>
          <dgm:bulletEnabled val="1"/>
        </dgm:presLayoutVars>
      </dgm:prSet>
      <dgm:spPr/>
      <dgm:t>
        <a:bodyPr/>
        <a:lstStyle/>
        <a:p>
          <a:endParaRPr lang="pl-PL"/>
        </a:p>
      </dgm:t>
    </dgm:pt>
    <dgm:pt modelId="{C07D44D4-3C23-40A8-B7A8-C572CD04AE75}" type="pres">
      <dgm:prSet presAssocID="{5CF89818-2054-4666-A1B7-C5673F396130}" presName="sibTrans" presStyleCnt="0"/>
      <dgm:spPr/>
      <dgm:t>
        <a:bodyPr/>
        <a:lstStyle/>
        <a:p>
          <a:endParaRPr lang="pl-PL"/>
        </a:p>
      </dgm:t>
    </dgm:pt>
    <dgm:pt modelId="{4479B941-C5F6-4566-BB98-9234457C69C4}" type="pres">
      <dgm:prSet presAssocID="{9DA2CC6B-0BA2-4B83-B8D8-E1263328A29C}" presName="node" presStyleLbl="node1" presStyleIdx="1" presStyleCnt="5" custLinFactX="-8484" custLinFactY="15133" custLinFactNeighborX="-100000" custLinFactNeighborY="100000">
        <dgm:presLayoutVars>
          <dgm:bulletEnabled val="1"/>
        </dgm:presLayoutVars>
      </dgm:prSet>
      <dgm:spPr/>
      <dgm:t>
        <a:bodyPr/>
        <a:lstStyle/>
        <a:p>
          <a:endParaRPr lang="pl-PL"/>
        </a:p>
      </dgm:t>
    </dgm:pt>
    <dgm:pt modelId="{D6E8BDAD-6A48-407D-A8E9-A1B39AD8E971}" type="pres">
      <dgm:prSet presAssocID="{B97BC5ED-D0FB-4DBE-9219-A5783924703C}" presName="sibTrans" presStyleCnt="0"/>
      <dgm:spPr/>
      <dgm:t>
        <a:bodyPr/>
        <a:lstStyle/>
        <a:p>
          <a:endParaRPr lang="pl-PL"/>
        </a:p>
      </dgm:t>
    </dgm:pt>
    <dgm:pt modelId="{63C22234-BFD0-4CE4-AB43-76CED9A6DBF2}" type="pres">
      <dgm:prSet presAssocID="{CBD6BBA0-E950-45D8-8BAC-46E377510CCC}" presName="node" presStyleLbl="node1" presStyleIdx="2" presStyleCnt="5" custLinFactX="10548" custLinFactY="-16096" custLinFactNeighborX="100000" custLinFactNeighborY="-100000">
        <dgm:presLayoutVars>
          <dgm:bulletEnabled val="1"/>
        </dgm:presLayoutVars>
      </dgm:prSet>
      <dgm:spPr/>
      <dgm:t>
        <a:bodyPr/>
        <a:lstStyle/>
        <a:p>
          <a:endParaRPr lang="pl-PL"/>
        </a:p>
      </dgm:t>
    </dgm:pt>
    <dgm:pt modelId="{ACC6D02F-51E4-4AB5-8266-096F8E93D9A9}" type="pres">
      <dgm:prSet presAssocID="{949727BB-27C3-4016-B1DE-5C8AC083CE02}" presName="sibTrans" presStyleCnt="0"/>
      <dgm:spPr/>
      <dgm:t>
        <a:bodyPr/>
        <a:lstStyle/>
        <a:p>
          <a:endParaRPr lang="pl-PL"/>
        </a:p>
      </dgm:t>
    </dgm:pt>
    <dgm:pt modelId="{8CD3F47B-2BB5-45AD-BF29-B23F7A661E1F}" type="pres">
      <dgm:prSet presAssocID="{4F06A798-F66D-4719-9D41-3E20613BE7D2}" presName="node" presStyleLbl="node1" presStyleIdx="3" presStyleCnt="5" custLinFactNeighborY="-1533">
        <dgm:presLayoutVars>
          <dgm:bulletEnabled val="1"/>
        </dgm:presLayoutVars>
      </dgm:prSet>
      <dgm:spPr/>
      <dgm:t>
        <a:bodyPr/>
        <a:lstStyle/>
        <a:p>
          <a:endParaRPr lang="pl-PL"/>
        </a:p>
      </dgm:t>
    </dgm:pt>
    <dgm:pt modelId="{09471567-2E3F-428A-B617-68B7D06E9E5A}" type="pres">
      <dgm:prSet presAssocID="{C4E106A4-6CDE-4393-95D7-CBCE1E987F3F}" presName="sibTrans" presStyleCnt="0"/>
      <dgm:spPr/>
      <dgm:t>
        <a:bodyPr/>
        <a:lstStyle/>
        <a:p>
          <a:endParaRPr lang="pl-PL"/>
        </a:p>
      </dgm:t>
    </dgm:pt>
    <dgm:pt modelId="{402BF0E4-0D43-48D1-87C0-1C38ACD217DF}" type="pres">
      <dgm:prSet presAssocID="{AFE67576-E9E6-42EF-954D-D59EFCAF89E5}" presName="node" presStyleLbl="node1" presStyleIdx="4" presStyleCnt="5" custLinFactY="-100000" custLinFactNeighborX="-53484" custLinFactNeighborY="-132763">
        <dgm:presLayoutVars>
          <dgm:bulletEnabled val="1"/>
        </dgm:presLayoutVars>
      </dgm:prSet>
      <dgm:spPr/>
      <dgm:t>
        <a:bodyPr/>
        <a:lstStyle/>
        <a:p>
          <a:endParaRPr lang="pl-PL"/>
        </a:p>
      </dgm:t>
    </dgm:pt>
  </dgm:ptLst>
  <dgm:cxnLst>
    <dgm:cxn modelId="{326755E6-331F-4820-BAA6-3711FE2BC224}" type="presOf" srcId="{AFE67576-E9E6-42EF-954D-D59EFCAF89E5}" destId="{402BF0E4-0D43-48D1-87C0-1C38ACD217DF}" srcOrd="0" destOrd="0" presId="urn:microsoft.com/office/officeart/2005/8/layout/default"/>
    <dgm:cxn modelId="{A85108EB-725A-4216-A325-F3B438DE3496}" srcId="{F50AC0A7-49E6-4593-84FE-F388CCCA4942}" destId="{CBD6BBA0-E950-45D8-8BAC-46E377510CCC}" srcOrd="2" destOrd="0" parTransId="{E07451C6-2B31-43A8-B04C-93F385BB3961}" sibTransId="{949727BB-27C3-4016-B1DE-5C8AC083CE02}"/>
    <dgm:cxn modelId="{F562D1FC-DC3C-4561-9655-991D7465FB72}" type="presOf" srcId="{9DA2CC6B-0BA2-4B83-B8D8-E1263328A29C}" destId="{4479B941-C5F6-4566-BB98-9234457C69C4}" srcOrd="0" destOrd="0" presId="urn:microsoft.com/office/officeart/2005/8/layout/default"/>
    <dgm:cxn modelId="{867A6AAB-C23C-47A6-B864-AAF5F816896B}" type="presOf" srcId="{AD198D81-7AC5-4822-A294-BE9E10AE6393}" destId="{805863ED-6B7F-4F45-BCDD-9D744A69506A}" srcOrd="0" destOrd="0" presId="urn:microsoft.com/office/officeart/2005/8/layout/default"/>
    <dgm:cxn modelId="{4CEDF8A3-5310-467D-8B09-A50712E8FC07}" srcId="{F50AC0A7-49E6-4593-84FE-F388CCCA4942}" destId="{AFE67576-E9E6-42EF-954D-D59EFCAF89E5}" srcOrd="4" destOrd="0" parTransId="{343839A7-6F87-4882-A323-467D90247F1B}" sibTransId="{5783770F-3194-4C24-A709-EB33E374A66E}"/>
    <dgm:cxn modelId="{7459BEB1-EAC7-44B1-9FC3-32C1924F8613}" srcId="{F50AC0A7-49E6-4593-84FE-F388CCCA4942}" destId="{AD198D81-7AC5-4822-A294-BE9E10AE6393}" srcOrd="0" destOrd="0" parTransId="{BD94FD2B-54C8-4DB6-9668-2D169ED983FF}" sibTransId="{5CF89818-2054-4666-A1B7-C5673F396130}"/>
    <dgm:cxn modelId="{9B7CFB38-DD60-4C4C-A1AB-27EDE22FA6BB}" type="presOf" srcId="{CBD6BBA0-E950-45D8-8BAC-46E377510CCC}" destId="{63C22234-BFD0-4CE4-AB43-76CED9A6DBF2}" srcOrd="0" destOrd="0" presId="urn:microsoft.com/office/officeart/2005/8/layout/default"/>
    <dgm:cxn modelId="{10D01205-BEC3-41AA-BD96-A45F8A5FA5BF}" srcId="{F50AC0A7-49E6-4593-84FE-F388CCCA4942}" destId="{4F06A798-F66D-4719-9D41-3E20613BE7D2}" srcOrd="3" destOrd="0" parTransId="{71233120-432C-499B-B311-246AF2239A65}" sibTransId="{C4E106A4-6CDE-4393-95D7-CBCE1E987F3F}"/>
    <dgm:cxn modelId="{D7980EBB-DFF6-41AC-A598-269B6A4FD294}" srcId="{F50AC0A7-49E6-4593-84FE-F388CCCA4942}" destId="{9DA2CC6B-0BA2-4B83-B8D8-E1263328A29C}" srcOrd="1" destOrd="0" parTransId="{A26FFB84-C49B-4308-99DC-13204B1D5B28}" sibTransId="{B97BC5ED-D0FB-4DBE-9219-A5783924703C}"/>
    <dgm:cxn modelId="{4CDC7DD5-765A-48DC-A6AD-BA3D303DB912}" type="presOf" srcId="{4F06A798-F66D-4719-9D41-3E20613BE7D2}" destId="{8CD3F47B-2BB5-45AD-BF29-B23F7A661E1F}" srcOrd="0" destOrd="0" presId="urn:microsoft.com/office/officeart/2005/8/layout/default"/>
    <dgm:cxn modelId="{2ABF020F-7E36-4504-B990-8DC350DCE70A}" type="presOf" srcId="{F50AC0A7-49E6-4593-84FE-F388CCCA4942}" destId="{8F3A37DC-574F-40B3-ACB1-727BFF278849}" srcOrd="0" destOrd="0" presId="urn:microsoft.com/office/officeart/2005/8/layout/default"/>
    <dgm:cxn modelId="{6A65769B-91EA-49AF-9727-2671D96AD9F9}" type="presParOf" srcId="{8F3A37DC-574F-40B3-ACB1-727BFF278849}" destId="{805863ED-6B7F-4F45-BCDD-9D744A69506A}" srcOrd="0" destOrd="0" presId="urn:microsoft.com/office/officeart/2005/8/layout/default"/>
    <dgm:cxn modelId="{9379D928-50A3-424B-810B-FEA4AF311174}" type="presParOf" srcId="{8F3A37DC-574F-40B3-ACB1-727BFF278849}" destId="{C07D44D4-3C23-40A8-B7A8-C572CD04AE75}" srcOrd="1" destOrd="0" presId="urn:microsoft.com/office/officeart/2005/8/layout/default"/>
    <dgm:cxn modelId="{1141DC87-FCA4-45EF-B989-594168FDB97A}" type="presParOf" srcId="{8F3A37DC-574F-40B3-ACB1-727BFF278849}" destId="{4479B941-C5F6-4566-BB98-9234457C69C4}" srcOrd="2" destOrd="0" presId="urn:microsoft.com/office/officeart/2005/8/layout/default"/>
    <dgm:cxn modelId="{FA36EC07-B0AD-42B6-9385-E8D7E1357A4F}" type="presParOf" srcId="{8F3A37DC-574F-40B3-ACB1-727BFF278849}" destId="{D6E8BDAD-6A48-407D-A8E9-A1B39AD8E971}" srcOrd="3" destOrd="0" presId="urn:microsoft.com/office/officeart/2005/8/layout/default"/>
    <dgm:cxn modelId="{D51B546A-8B03-4C78-8A9D-33A50E97B3F8}" type="presParOf" srcId="{8F3A37DC-574F-40B3-ACB1-727BFF278849}" destId="{63C22234-BFD0-4CE4-AB43-76CED9A6DBF2}" srcOrd="4" destOrd="0" presId="urn:microsoft.com/office/officeart/2005/8/layout/default"/>
    <dgm:cxn modelId="{9B05EBAE-F2CD-43B9-A1C5-1D9AEA97CBBE}" type="presParOf" srcId="{8F3A37DC-574F-40B3-ACB1-727BFF278849}" destId="{ACC6D02F-51E4-4AB5-8266-096F8E93D9A9}" srcOrd="5" destOrd="0" presId="urn:microsoft.com/office/officeart/2005/8/layout/default"/>
    <dgm:cxn modelId="{89B6518F-83B8-4F51-AB2A-0AAC6B4442B1}" type="presParOf" srcId="{8F3A37DC-574F-40B3-ACB1-727BFF278849}" destId="{8CD3F47B-2BB5-45AD-BF29-B23F7A661E1F}" srcOrd="6" destOrd="0" presId="urn:microsoft.com/office/officeart/2005/8/layout/default"/>
    <dgm:cxn modelId="{6E55CEC0-798E-4142-8BF7-0DD942AB3978}" type="presParOf" srcId="{8F3A37DC-574F-40B3-ACB1-727BFF278849}" destId="{09471567-2E3F-428A-B617-68B7D06E9E5A}" srcOrd="7" destOrd="0" presId="urn:microsoft.com/office/officeart/2005/8/layout/default"/>
    <dgm:cxn modelId="{E922F69C-5E88-4726-8AFD-92FEFFEDD1E9}" type="presParOf" srcId="{8F3A37DC-574F-40B3-ACB1-727BFF278849}" destId="{402BF0E4-0D43-48D1-87C0-1C38ACD217DF}" srcOrd="8" destOrd="0" presId="urn:microsoft.com/office/officeart/2005/8/layout/defaul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A625EC0-6587-45B3-AAFA-97812908325C}"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pl-PL"/>
        </a:p>
      </dgm:t>
    </dgm:pt>
    <dgm:pt modelId="{8A75D9DE-26F6-4202-86FA-8CFAF4252B73}">
      <dgm:prSet phldrT="[Tekst]" custT="1"/>
      <dgm:spPr/>
      <dgm:t>
        <a:bodyPr/>
        <a:lstStyle/>
        <a:p>
          <a:r>
            <a:rPr lang="pl-PL" sz="2400" dirty="0" smtClean="0"/>
            <a:t>narzędziem poznania jest intuicja</a:t>
          </a:r>
          <a:endParaRPr lang="pl-PL" sz="2400" dirty="0"/>
        </a:p>
      </dgm:t>
    </dgm:pt>
    <dgm:pt modelId="{3211A246-233A-43F9-AD2D-63AE9119C49E}" type="parTrans" cxnId="{58A07C3D-E802-4805-A03C-62F396BA63FA}">
      <dgm:prSet/>
      <dgm:spPr/>
      <dgm:t>
        <a:bodyPr/>
        <a:lstStyle/>
        <a:p>
          <a:endParaRPr lang="pl-PL"/>
        </a:p>
      </dgm:t>
    </dgm:pt>
    <dgm:pt modelId="{9A28BEB5-6E08-4E77-9F8F-6C820DBCF1D8}" type="sibTrans" cxnId="{58A07C3D-E802-4805-A03C-62F396BA63FA}">
      <dgm:prSet/>
      <dgm:spPr/>
      <dgm:t>
        <a:bodyPr/>
        <a:lstStyle/>
        <a:p>
          <a:endParaRPr lang="pl-PL"/>
        </a:p>
      </dgm:t>
    </dgm:pt>
    <dgm:pt modelId="{276CD4B8-AA5C-4ADC-A7E7-6A34645EADE7}">
      <dgm:prSet phldrT="[Tekst]" custT="1"/>
      <dgm:spPr/>
      <dgm:t>
        <a:bodyPr/>
        <a:lstStyle/>
        <a:p>
          <a:pPr>
            <a:lnSpc>
              <a:spcPct val="90000"/>
            </a:lnSpc>
          </a:pPr>
          <a:r>
            <a:rPr lang="pl-PL" sz="2400" i="1" dirty="0" err="1" smtClean="0">
              <a:latin typeface="Arial" pitchFamily="34" charset="0"/>
              <a:cs typeface="Arial" pitchFamily="34" charset="0"/>
            </a:rPr>
            <a:t>élan</a:t>
          </a:r>
          <a:r>
            <a:rPr lang="pl-PL" sz="2400" i="1" dirty="0" smtClean="0">
              <a:latin typeface="Arial" pitchFamily="34" charset="0"/>
              <a:cs typeface="Arial" pitchFamily="34" charset="0"/>
            </a:rPr>
            <a:t> </a:t>
          </a:r>
          <a:r>
            <a:rPr lang="pl-PL" sz="2400" i="1" dirty="0" err="1" smtClean="0">
              <a:latin typeface="Arial" pitchFamily="34" charset="0"/>
              <a:cs typeface="Arial" pitchFamily="34" charset="0"/>
            </a:rPr>
            <a:t>vital</a:t>
          </a:r>
          <a:r>
            <a:rPr lang="pl-PL" sz="2400" dirty="0" smtClean="0">
              <a:latin typeface="Arial" pitchFamily="34" charset="0"/>
              <a:cs typeface="Arial" pitchFamily="34" charset="0"/>
            </a:rPr>
            <a:t> – pęd życiowy, siła kosmiczna przenikająca całą naturę</a:t>
          </a:r>
          <a:endParaRPr lang="pl-PL" sz="2400" dirty="0">
            <a:latin typeface="Arial" pitchFamily="34" charset="0"/>
            <a:cs typeface="Arial" pitchFamily="34" charset="0"/>
          </a:endParaRPr>
        </a:p>
      </dgm:t>
    </dgm:pt>
    <dgm:pt modelId="{0EB06BD4-3A1C-4CD9-B151-5E0CA1FFCFEC}" type="parTrans" cxnId="{D89B50F1-83AB-4B7B-A85E-C580526065F8}">
      <dgm:prSet/>
      <dgm:spPr/>
      <dgm:t>
        <a:bodyPr/>
        <a:lstStyle/>
        <a:p>
          <a:endParaRPr lang="pl-PL"/>
        </a:p>
      </dgm:t>
    </dgm:pt>
    <dgm:pt modelId="{871646FE-E868-4B2A-8C46-6E7C4F54A738}" type="sibTrans" cxnId="{D89B50F1-83AB-4B7B-A85E-C580526065F8}">
      <dgm:prSet/>
      <dgm:spPr/>
      <dgm:t>
        <a:bodyPr/>
        <a:lstStyle/>
        <a:p>
          <a:endParaRPr lang="pl-PL"/>
        </a:p>
      </dgm:t>
    </dgm:pt>
    <dgm:pt modelId="{A1996042-9A99-4A89-B564-B6C02B66EBCD}">
      <dgm:prSet phldrT="[Tekst]" custT="1"/>
      <dgm:spPr/>
      <dgm:t>
        <a:bodyPr/>
        <a:lstStyle/>
        <a:p>
          <a:r>
            <a:rPr lang="pl-PL" sz="2400" dirty="0" smtClean="0"/>
            <a:t>intelekt upraszcza rzeczywistość</a:t>
          </a:r>
          <a:endParaRPr lang="pl-PL" sz="2400" dirty="0"/>
        </a:p>
      </dgm:t>
    </dgm:pt>
    <dgm:pt modelId="{04C57784-14E7-436F-A4CD-4243C489BB1D}" type="parTrans" cxnId="{6E4E030C-8DE0-4251-B870-E2AB1A213D10}">
      <dgm:prSet/>
      <dgm:spPr/>
      <dgm:t>
        <a:bodyPr/>
        <a:lstStyle/>
        <a:p>
          <a:endParaRPr lang="pl-PL"/>
        </a:p>
      </dgm:t>
    </dgm:pt>
    <dgm:pt modelId="{DA4FC27B-21DB-4CF2-9B1F-ADF5927AA978}" type="sibTrans" cxnId="{6E4E030C-8DE0-4251-B870-E2AB1A213D10}">
      <dgm:prSet/>
      <dgm:spPr/>
      <dgm:t>
        <a:bodyPr/>
        <a:lstStyle/>
        <a:p>
          <a:endParaRPr lang="pl-PL"/>
        </a:p>
      </dgm:t>
    </dgm:pt>
    <dgm:pt modelId="{27BE3B6B-1A4D-4B9B-A4FA-019FD6EEEEBB}" type="pres">
      <dgm:prSet presAssocID="{9A625EC0-6587-45B3-AAFA-97812908325C}" presName="diagram" presStyleCnt="0">
        <dgm:presLayoutVars>
          <dgm:dir/>
          <dgm:resizeHandles val="exact"/>
        </dgm:presLayoutVars>
      </dgm:prSet>
      <dgm:spPr/>
      <dgm:t>
        <a:bodyPr/>
        <a:lstStyle/>
        <a:p>
          <a:endParaRPr lang="pl-PL"/>
        </a:p>
      </dgm:t>
    </dgm:pt>
    <dgm:pt modelId="{80240F4E-F64E-4157-9FAD-9416387646B7}" type="pres">
      <dgm:prSet presAssocID="{8A75D9DE-26F6-4202-86FA-8CFAF4252B73}" presName="node" presStyleLbl="node1" presStyleIdx="0" presStyleCnt="3" custLinFactNeighborX="1153" custLinFactNeighborY="-1285">
        <dgm:presLayoutVars>
          <dgm:bulletEnabled val="1"/>
        </dgm:presLayoutVars>
      </dgm:prSet>
      <dgm:spPr/>
      <dgm:t>
        <a:bodyPr/>
        <a:lstStyle/>
        <a:p>
          <a:endParaRPr lang="pl-PL"/>
        </a:p>
      </dgm:t>
    </dgm:pt>
    <dgm:pt modelId="{CD98AEAC-88D5-48AB-8121-2D793DFF8A0F}" type="pres">
      <dgm:prSet presAssocID="{9A28BEB5-6E08-4E77-9F8F-6C820DBCF1D8}" presName="sibTrans" presStyleCnt="0"/>
      <dgm:spPr/>
      <dgm:t>
        <a:bodyPr/>
        <a:lstStyle/>
        <a:p>
          <a:endParaRPr lang="pl-PL"/>
        </a:p>
      </dgm:t>
    </dgm:pt>
    <dgm:pt modelId="{168EBAAA-4896-4B70-931C-89D869306E64}" type="pres">
      <dgm:prSet presAssocID="{276CD4B8-AA5C-4ADC-A7E7-6A34645EADE7}" presName="node" presStyleLbl="node1" presStyleIdx="1" presStyleCnt="3">
        <dgm:presLayoutVars>
          <dgm:bulletEnabled val="1"/>
        </dgm:presLayoutVars>
      </dgm:prSet>
      <dgm:spPr/>
      <dgm:t>
        <a:bodyPr/>
        <a:lstStyle/>
        <a:p>
          <a:endParaRPr lang="pl-PL"/>
        </a:p>
      </dgm:t>
    </dgm:pt>
    <dgm:pt modelId="{66178F47-4BED-4FA5-8C26-BAB116E9CEB8}" type="pres">
      <dgm:prSet presAssocID="{871646FE-E868-4B2A-8C46-6E7C4F54A738}" presName="sibTrans" presStyleCnt="0"/>
      <dgm:spPr/>
      <dgm:t>
        <a:bodyPr/>
        <a:lstStyle/>
        <a:p>
          <a:endParaRPr lang="pl-PL"/>
        </a:p>
      </dgm:t>
    </dgm:pt>
    <dgm:pt modelId="{A6C24FF5-BBC6-4309-8116-5F3B3DC23901}" type="pres">
      <dgm:prSet presAssocID="{A1996042-9A99-4A89-B564-B6C02B66EBCD}" presName="node" presStyleLbl="node1" presStyleIdx="2" presStyleCnt="3" custLinFactNeighborX="1538" custLinFactNeighborY="318">
        <dgm:presLayoutVars>
          <dgm:bulletEnabled val="1"/>
        </dgm:presLayoutVars>
      </dgm:prSet>
      <dgm:spPr/>
      <dgm:t>
        <a:bodyPr/>
        <a:lstStyle/>
        <a:p>
          <a:endParaRPr lang="pl-PL"/>
        </a:p>
      </dgm:t>
    </dgm:pt>
  </dgm:ptLst>
  <dgm:cxnLst>
    <dgm:cxn modelId="{D89B50F1-83AB-4B7B-A85E-C580526065F8}" srcId="{9A625EC0-6587-45B3-AAFA-97812908325C}" destId="{276CD4B8-AA5C-4ADC-A7E7-6A34645EADE7}" srcOrd="1" destOrd="0" parTransId="{0EB06BD4-3A1C-4CD9-B151-5E0CA1FFCFEC}" sibTransId="{871646FE-E868-4B2A-8C46-6E7C4F54A738}"/>
    <dgm:cxn modelId="{1B530141-377C-4140-AD1C-3174BDE4C728}" type="presOf" srcId="{A1996042-9A99-4A89-B564-B6C02B66EBCD}" destId="{A6C24FF5-BBC6-4309-8116-5F3B3DC23901}" srcOrd="0" destOrd="0" presId="urn:microsoft.com/office/officeart/2005/8/layout/default"/>
    <dgm:cxn modelId="{1CD40B2D-06AA-454C-9E9C-FBF142BDF04C}" type="presOf" srcId="{276CD4B8-AA5C-4ADC-A7E7-6A34645EADE7}" destId="{168EBAAA-4896-4B70-931C-89D869306E64}" srcOrd="0" destOrd="0" presId="urn:microsoft.com/office/officeart/2005/8/layout/default"/>
    <dgm:cxn modelId="{DDD3496D-5436-4CD1-B592-41100827C873}" type="presOf" srcId="{9A625EC0-6587-45B3-AAFA-97812908325C}" destId="{27BE3B6B-1A4D-4B9B-A4FA-019FD6EEEEBB}" srcOrd="0" destOrd="0" presId="urn:microsoft.com/office/officeart/2005/8/layout/default"/>
    <dgm:cxn modelId="{6E4E030C-8DE0-4251-B870-E2AB1A213D10}" srcId="{9A625EC0-6587-45B3-AAFA-97812908325C}" destId="{A1996042-9A99-4A89-B564-B6C02B66EBCD}" srcOrd="2" destOrd="0" parTransId="{04C57784-14E7-436F-A4CD-4243C489BB1D}" sibTransId="{DA4FC27B-21DB-4CF2-9B1F-ADF5927AA978}"/>
    <dgm:cxn modelId="{1ED23F73-6C4B-4B5D-B041-049D6D823865}" type="presOf" srcId="{8A75D9DE-26F6-4202-86FA-8CFAF4252B73}" destId="{80240F4E-F64E-4157-9FAD-9416387646B7}" srcOrd="0" destOrd="0" presId="urn:microsoft.com/office/officeart/2005/8/layout/default"/>
    <dgm:cxn modelId="{58A07C3D-E802-4805-A03C-62F396BA63FA}" srcId="{9A625EC0-6587-45B3-AAFA-97812908325C}" destId="{8A75D9DE-26F6-4202-86FA-8CFAF4252B73}" srcOrd="0" destOrd="0" parTransId="{3211A246-233A-43F9-AD2D-63AE9119C49E}" sibTransId="{9A28BEB5-6E08-4E77-9F8F-6C820DBCF1D8}"/>
    <dgm:cxn modelId="{EF5BC8B8-F6C2-43FB-A3C2-41B1C43A7E2E}" type="presParOf" srcId="{27BE3B6B-1A4D-4B9B-A4FA-019FD6EEEEBB}" destId="{80240F4E-F64E-4157-9FAD-9416387646B7}" srcOrd="0" destOrd="0" presId="urn:microsoft.com/office/officeart/2005/8/layout/default"/>
    <dgm:cxn modelId="{BBC5F55B-FAC3-47C5-9EB6-A0A50BF745D4}" type="presParOf" srcId="{27BE3B6B-1A4D-4B9B-A4FA-019FD6EEEEBB}" destId="{CD98AEAC-88D5-48AB-8121-2D793DFF8A0F}" srcOrd="1" destOrd="0" presId="urn:microsoft.com/office/officeart/2005/8/layout/default"/>
    <dgm:cxn modelId="{4DFA780E-65C4-4B7E-8728-25D9DC9674D5}" type="presParOf" srcId="{27BE3B6B-1A4D-4B9B-A4FA-019FD6EEEEBB}" destId="{168EBAAA-4896-4B70-931C-89D869306E64}" srcOrd="2" destOrd="0" presId="urn:microsoft.com/office/officeart/2005/8/layout/default"/>
    <dgm:cxn modelId="{9A1F416A-E28C-4216-B819-C2C3A132EC7D}" type="presParOf" srcId="{27BE3B6B-1A4D-4B9B-A4FA-019FD6EEEEBB}" destId="{66178F47-4BED-4FA5-8C26-BAB116E9CEB8}" srcOrd="3" destOrd="0" presId="urn:microsoft.com/office/officeart/2005/8/layout/default"/>
    <dgm:cxn modelId="{20406DD5-204E-444B-82EB-A48331C3EB89}" type="presParOf" srcId="{27BE3B6B-1A4D-4B9B-A4FA-019FD6EEEEBB}" destId="{A6C24FF5-BBC6-4309-8116-5F3B3DC23901}" srcOrd="4" destOrd="0" presId="urn:microsoft.com/office/officeart/2005/8/layout/defaul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85A00D5-8724-44CA-A266-5F44C7746127}">
      <dsp:nvSpPr>
        <dsp:cNvPr id="0" name=""/>
        <dsp:cNvSpPr/>
      </dsp:nvSpPr>
      <dsp:spPr>
        <a:xfrm>
          <a:off x="0" y="1450659"/>
          <a:ext cx="5143536" cy="1934212"/>
        </a:xfrm>
        <a:prstGeom prst="notched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CDCBB2-9B59-4DF3-81CE-4C6205D5E67B}">
      <dsp:nvSpPr>
        <dsp:cNvPr id="0" name=""/>
        <dsp:cNvSpPr/>
      </dsp:nvSpPr>
      <dsp:spPr>
        <a:xfrm>
          <a:off x="69723" y="0"/>
          <a:ext cx="2402194" cy="1934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lvl="0" algn="ctr" defTabSz="1022350">
            <a:lnSpc>
              <a:spcPct val="90000"/>
            </a:lnSpc>
            <a:spcBef>
              <a:spcPct val="0"/>
            </a:spcBef>
            <a:spcAft>
              <a:spcPct val="35000"/>
            </a:spcAft>
          </a:pPr>
          <a:r>
            <a:rPr lang="pl-PL" sz="2300" kern="1200" dirty="0" smtClean="0"/>
            <a:t>lata 60. </a:t>
          </a:r>
        </a:p>
        <a:p>
          <a:pPr lvl="0" algn="ctr" defTabSz="1022350">
            <a:lnSpc>
              <a:spcPct val="90000"/>
            </a:lnSpc>
            <a:spcBef>
              <a:spcPct val="0"/>
            </a:spcBef>
            <a:spcAft>
              <a:spcPct val="35000"/>
            </a:spcAft>
          </a:pPr>
          <a:r>
            <a:rPr lang="pl-PL" sz="2300" kern="1200" dirty="0" smtClean="0"/>
            <a:t>XIX w.</a:t>
          </a:r>
          <a:endParaRPr lang="pl-PL" sz="2300" kern="1200" dirty="0"/>
        </a:p>
      </dsp:txBody>
      <dsp:txXfrm>
        <a:off x="69723" y="0"/>
        <a:ext cx="2402194" cy="1934212"/>
      </dsp:txXfrm>
    </dsp:sp>
    <dsp:sp modelId="{FF628D30-A3E3-4DD2-8A88-25DC60AD6E8B}">
      <dsp:nvSpPr>
        <dsp:cNvPr id="0" name=""/>
        <dsp:cNvSpPr/>
      </dsp:nvSpPr>
      <dsp:spPr>
        <a:xfrm>
          <a:off x="1097813" y="2188906"/>
          <a:ext cx="457719" cy="457719"/>
        </a:xfrm>
        <a:prstGeom prst="ellipse">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0D46E6-29D5-4DA2-9C7A-F2474F328B44}">
      <dsp:nvSpPr>
        <dsp:cNvPr id="0" name=""/>
        <dsp:cNvSpPr/>
      </dsp:nvSpPr>
      <dsp:spPr>
        <a:xfrm>
          <a:off x="2550656" y="2901319"/>
          <a:ext cx="1952950" cy="1934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t" anchorCtr="0">
          <a:noAutofit/>
        </a:bodyPr>
        <a:lstStyle/>
        <a:p>
          <a:pPr lvl="0" algn="ctr" defTabSz="1022350">
            <a:lnSpc>
              <a:spcPct val="90000"/>
            </a:lnSpc>
            <a:spcBef>
              <a:spcPct val="0"/>
            </a:spcBef>
            <a:spcAft>
              <a:spcPct val="35000"/>
            </a:spcAft>
          </a:pPr>
          <a:r>
            <a:rPr lang="pl-PL" sz="2300" kern="1200" dirty="0" smtClean="0"/>
            <a:t>lata 60. </a:t>
          </a:r>
        </a:p>
        <a:p>
          <a:pPr lvl="0" algn="ctr" defTabSz="1022350">
            <a:lnSpc>
              <a:spcPct val="90000"/>
            </a:lnSpc>
            <a:spcBef>
              <a:spcPct val="0"/>
            </a:spcBef>
            <a:spcAft>
              <a:spcPct val="35000"/>
            </a:spcAft>
          </a:pPr>
          <a:r>
            <a:rPr lang="pl-PL" sz="2300" kern="1200" dirty="0" smtClean="0"/>
            <a:t>XX w.</a:t>
          </a:r>
          <a:endParaRPr lang="pl-PL" sz="2300" kern="1200" dirty="0"/>
        </a:p>
      </dsp:txBody>
      <dsp:txXfrm>
        <a:off x="2550656" y="2901319"/>
        <a:ext cx="1952950" cy="1934212"/>
      </dsp:txXfrm>
    </dsp:sp>
    <dsp:sp modelId="{E67AF2EF-684B-4069-82BC-06321C155D20}">
      <dsp:nvSpPr>
        <dsp:cNvPr id="0" name=""/>
        <dsp:cNvSpPr/>
      </dsp:nvSpPr>
      <dsp:spPr>
        <a:xfrm>
          <a:off x="3298271" y="2188906"/>
          <a:ext cx="457719" cy="457719"/>
        </a:xfrm>
        <a:prstGeom prst="ellipse">
          <a:avLst/>
        </a:prstGeom>
        <a:solidFill>
          <a:schemeClr val="accent3">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85A00D5-8724-44CA-A266-5F44C7746127}">
      <dsp:nvSpPr>
        <dsp:cNvPr id="0" name=""/>
        <dsp:cNvSpPr/>
      </dsp:nvSpPr>
      <dsp:spPr>
        <a:xfrm>
          <a:off x="0" y="1472090"/>
          <a:ext cx="4994269" cy="196278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CDCBB2-9B59-4DF3-81CE-4C6205D5E67B}">
      <dsp:nvSpPr>
        <dsp:cNvPr id="0" name=""/>
        <dsp:cNvSpPr/>
      </dsp:nvSpPr>
      <dsp:spPr>
        <a:xfrm>
          <a:off x="54" y="0"/>
          <a:ext cx="2192552" cy="1962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lvl="0" algn="ctr" defTabSz="1022350">
            <a:lnSpc>
              <a:spcPct val="90000"/>
            </a:lnSpc>
            <a:spcBef>
              <a:spcPct val="0"/>
            </a:spcBef>
            <a:spcAft>
              <a:spcPct val="35000"/>
            </a:spcAft>
          </a:pPr>
          <a:r>
            <a:rPr lang="pl-PL" sz="2300" kern="1200" dirty="0" smtClean="0">
              <a:solidFill>
                <a:srgbClr val="0070C0"/>
              </a:solidFill>
            </a:rPr>
            <a:t>1891</a:t>
          </a:r>
          <a:r>
            <a:rPr lang="pl-PL" sz="2300" kern="1200" dirty="0" smtClean="0"/>
            <a:t> wydanie I tomu poezji Kazimierza Przerwy-        -Tetmajera</a:t>
          </a:r>
          <a:endParaRPr lang="pl-PL" sz="2300" kern="1200" dirty="0"/>
        </a:p>
      </dsp:txBody>
      <dsp:txXfrm>
        <a:off x="54" y="0"/>
        <a:ext cx="2192552" cy="1962788"/>
      </dsp:txXfrm>
    </dsp:sp>
    <dsp:sp modelId="{FF628D30-A3E3-4DD2-8A88-25DC60AD6E8B}">
      <dsp:nvSpPr>
        <dsp:cNvPr id="0" name=""/>
        <dsp:cNvSpPr/>
      </dsp:nvSpPr>
      <dsp:spPr>
        <a:xfrm>
          <a:off x="850982" y="2208136"/>
          <a:ext cx="490697" cy="490697"/>
        </a:xfrm>
        <a:prstGeom prst="ellipse">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0D46E6-29D5-4DA2-9C7A-F2474F328B44}">
      <dsp:nvSpPr>
        <dsp:cNvPr id="0" name=""/>
        <dsp:cNvSpPr/>
      </dsp:nvSpPr>
      <dsp:spPr>
        <a:xfrm>
          <a:off x="2302234" y="2944181"/>
          <a:ext cx="2192552" cy="1962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t" anchorCtr="0">
          <a:noAutofit/>
        </a:bodyPr>
        <a:lstStyle/>
        <a:p>
          <a:pPr lvl="0" algn="ctr" defTabSz="1022350">
            <a:lnSpc>
              <a:spcPct val="90000"/>
            </a:lnSpc>
            <a:spcBef>
              <a:spcPct val="0"/>
            </a:spcBef>
            <a:spcAft>
              <a:spcPct val="35000"/>
            </a:spcAft>
          </a:pPr>
          <a:r>
            <a:rPr lang="pl-PL" sz="2300" kern="1200" dirty="0" smtClean="0">
              <a:solidFill>
                <a:srgbClr val="0070C0"/>
              </a:solidFill>
            </a:rPr>
            <a:t>1918 </a:t>
          </a:r>
          <a:r>
            <a:rPr lang="pl-PL" sz="2300" kern="1200" dirty="0" smtClean="0"/>
            <a:t>odzyskanie niepodległości</a:t>
          </a:r>
          <a:endParaRPr lang="pl-PL" sz="2300" kern="1200" dirty="0"/>
        </a:p>
      </dsp:txBody>
      <dsp:txXfrm>
        <a:off x="2302234" y="2944181"/>
        <a:ext cx="2192552" cy="1962788"/>
      </dsp:txXfrm>
    </dsp:sp>
    <dsp:sp modelId="{E67AF2EF-684B-4069-82BC-06321C155D20}">
      <dsp:nvSpPr>
        <dsp:cNvPr id="0" name=""/>
        <dsp:cNvSpPr/>
      </dsp:nvSpPr>
      <dsp:spPr>
        <a:xfrm>
          <a:off x="3153162" y="2208136"/>
          <a:ext cx="490697" cy="490697"/>
        </a:xfrm>
        <a:prstGeom prst="ellipse">
          <a:avLst/>
        </a:prstGeom>
        <a:solidFill>
          <a:schemeClr val="accent1">
            <a:shade val="80000"/>
            <a:hueOff val="306246"/>
            <a:satOff val="-4392"/>
            <a:lumOff val="25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24F22F5-13FD-4BBB-BC88-0545F27D8C63}">
      <dsp:nvSpPr>
        <dsp:cNvPr id="0" name=""/>
        <dsp:cNvSpPr/>
      </dsp:nvSpPr>
      <dsp:spPr>
        <a:xfrm>
          <a:off x="3443033" y="3708154"/>
          <a:ext cx="3128571" cy="187714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pl-PL" sz="2100" kern="1200" dirty="0" smtClean="0"/>
            <a:t>modne tematy: relacja artysty i społeczeństwa, metafizyka płci, „choroba wieku”, dekadentyzm</a:t>
          </a:r>
          <a:endParaRPr lang="pl-PL" sz="2100" kern="1200" dirty="0"/>
        </a:p>
      </dsp:txBody>
      <dsp:txXfrm>
        <a:off x="3443033" y="3708154"/>
        <a:ext cx="3128571" cy="1877143"/>
      </dsp:txXfrm>
    </dsp:sp>
    <dsp:sp modelId="{A2A3510B-D5A6-4B7A-A19F-81CA93782017}">
      <dsp:nvSpPr>
        <dsp:cNvPr id="0" name=""/>
        <dsp:cNvSpPr/>
      </dsp:nvSpPr>
      <dsp:spPr>
        <a:xfrm>
          <a:off x="3443033" y="1513398"/>
          <a:ext cx="3128571" cy="1877143"/>
        </a:xfrm>
        <a:prstGeom prst="rect">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pl-PL" sz="2100" kern="1200" dirty="0" smtClean="0"/>
            <a:t>innowacyjne techniki literackie, np. monolog wewnętrzny</a:t>
          </a:r>
          <a:endParaRPr lang="pl-PL" sz="2100" kern="1200" dirty="0"/>
        </a:p>
      </dsp:txBody>
      <dsp:txXfrm>
        <a:off x="3443033" y="1513398"/>
        <a:ext cx="3128571" cy="1877143"/>
      </dsp:txXfrm>
    </dsp:sp>
    <dsp:sp modelId="{FCDA4B1E-AEB4-49FC-9CD1-4740E270AA48}">
      <dsp:nvSpPr>
        <dsp:cNvPr id="0" name=""/>
        <dsp:cNvSpPr/>
      </dsp:nvSpPr>
      <dsp:spPr>
        <a:xfrm>
          <a:off x="802" y="3680629"/>
          <a:ext cx="3128571" cy="1877143"/>
        </a:xfrm>
        <a:prstGeom prst="rect">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pl-PL" sz="2100" kern="1200" dirty="0" smtClean="0"/>
            <a:t>wielość nurtów: symbolizm, impresjonizm (synestezja), ekspresjonizm, naturalizm </a:t>
          </a:r>
          <a:endParaRPr lang="pl-PL" sz="2100" kern="1200" dirty="0"/>
        </a:p>
      </dsp:txBody>
      <dsp:txXfrm>
        <a:off x="802" y="3680629"/>
        <a:ext cx="3128571" cy="1877143"/>
      </dsp:txXfrm>
    </dsp:sp>
    <dsp:sp modelId="{8FA468EA-8752-460E-A655-926EBB60DA60}">
      <dsp:nvSpPr>
        <dsp:cNvPr id="0" name=""/>
        <dsp:cNvSpPr/>
      </dsp:nvSpPr>
      <dsp:spPr>
        <a:xfrm>
          <a:off x="0" y="1520919"/>
          <a:ext cx="3128571" cy="1877143"/>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pl-PL" sz="2100" kern="1200" dirty="0" smtClean="0"/>
            <a:t>wyzwolenie literatury         z misyjności</a:t>
          </a:r>
          <a:br>
            <a:rPr lang="pl-PL" sz="2100" kern="1200" dirty="0" smtClean="0"/>
          </a:br>
          <a:r>
            <a:rPr lang="pl-PL" sz="2100" kern="1200" dirty="0" smtClean="0"/>
            <a:t>i zaangażowania ideowego – „sztuka dla sztuki”</a:t>
          </a:r>
          <a:endParaRPr lang="pl-PL" sz="2100" kern="1200" dirty="0"/>
        </a:p>
      </dsp:txBody>
      <dsp:txXfrm>
        <a:off x="0" y="1520919"/>
        <a:ext cx="3128571" cy="1877143"/>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49C9F98-4DAD-4747-8F4F-7A693DF3D01F}">
      <dsp:nvSpPr>
        <dsp:cNvPr id="0" name=""/>
        <dsp:cNvSpPr/>
      </dsp:nvSpPr>
      <dsp:spPr>
        <a:xfrm>
          <a:off x="1306868" y="3082"/>
          <a:ext cx="2894721" cy="173683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pl-PL" sz="2400" kern="1200" dirty="0" smtClean="0"/>
            <a:t>przeznaczeniem człowieka jest cierpienie</a:t>
          </a:r>
          <a:endParaRPr lang="pl-PL" sz="2400" kern="1200" dirty="0"/>
        </a:p>
      </dsp:txBody>
      <dsp:txXfrm>
        <a:off x="1306868" y="3082"/>
        <a:ext cx="2894721" cy="1736832"/>
      </dsp:txXfrm>
    </dsp:sp>
    <dsp:sp modelId="{6D07E274-6257-4004-B762-A5DDCD7279BA}">
      <dsp:nvSpPr>
        <dsp:cNvPr id="0" name=""/>
        <dsp:cNvSpPr/>
      </dsp:nvSpPr>
      <dsp:spPr>
        <a:xfrm>
          <a:off x="4549245" y="0"/>
          <a:ext cx="2894721" cy="1736832"/>
        </a:xfrm>
        <a:prstGeom prst="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pl-PL" sz="2400" kern="1200" dirty="0" smtClean="0"/>
            <a:t>człowiek to marionetka</a:t>
          </a:r>
          <a:br>
            <a:rPr lang="pl-PL" sz="2400" kern="1200" dirty="0" smtClean="0"/>
          </a:br>
          <a:r>
            <a:rPr lang="pl-PL" sz="2400" kern="1200" dirty="0" smtClean="0"/>
            <a:t>w rękach natury</a:t>
          </a:r>
          <a:endParaRPr lang="pl-PL" sz="2400" kern="1200" dirty="0"/>
        </a:p>
      </dsp:txBody>
      <dsp:txXfrm>
        <a:off x="4549245" y="0"/>
        <a:ext cx="2894721" cy="1736832"/>
      </dsp:txXfrm>
    </dsp:sp>
    <dsp:sp modelId="{D3C4CF15-8397-463C-9CBE-180C7077B59F}">
      <dsp:nvSpPr>
        <dsp:cNvPr id="0" name=""/>
        <dsp:cNvSpPr/>
      </dsp:nvSpPr>
      <dsp:spPr>
        <a:xfrm>
          <a:off x="1306868" y="2029387"/>
          <a:ext cx="2894721" cy="1736832"/>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pl-PL" sz="2400" kern="1200" dirty="0" smtClean="0"/>
            <a:t>należy wyzbyć się wszelkich pragnień</a:t>
          </a:r>
          <a:endParaRPr lang="pl-PL" sz="2400" kern="1200" dirty="0"/>
        </a:p>
      </dsp:txBody>
      <dsp:txXfrm>
        <a:off x="1306868" y="2029387"/>
        <a:ext cx="2894721" cy="1736832"/>
      </dsp:txXfrm>
    </dsp:sp>
    <dsp:sp modelId="{2D12D5AD-0278-4ABA-977C-A284FAE2078B}">
      <dsp:nvSpPr>
        <dsp:cNvPr id="0" name=""/>
        <dsp:cNvSpPr/>
      </dsp:nvSpPr>
      <dsp:spPr>
        <a:xfrm>
          <a:off x="4491062" y="2029387"/>
          <a:ext cx="2894721" cy="1736832"/>
        </a:xfrm>
        <a:prstGeom prst="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pl-PL" sz="2400" kern="1200" dirty="0" smtClean="0"/>
            <a:t>wolność to pogodzenie się</a:t>
          </a:r>
          <a:br>
            <a:rPr lang="pl-PL" sz="2400" kern="1200" dirty="0" smtClean="0"/>
          </a:br>
          <a:r>
            <a:rPr lang="pl-PL" sz="2400" kern="1200" dirty="0" smtClean="0"/>
            <a:t>z tym, co nieuchronne</a:t>
          </a:r>
          <a:endParaRPr lang="pl-PL" sz="2400" kern="1200" dirty="0"/>
        </a:p>
      </dsp:txBody>
      <dsp:txXfrm>
        <a:off x="4491062" y="2029387"/>
        <a:ext cx="2894721" cy="1736832"/>
      </dsp:txXfrm>
    </dsp:sp>
    <dsp:sp modelId="{329714C9-56E6-4181-AF1F-DAD21F5B08A1}">
      <dsp:nvSpPr>
        <dsp:cNvPr id="0" name=""/>
        <dsp:cNvSpPr/>
      </dsp:nvSpPr>
      <dsp:spPr>
        <a:xfrm>
          <a:off x="2898965" y="4055692"/>
          <a:ext cx="2894721" cy="1736832"/>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pl-PL" sz="2400" kern="1200" dirty="0" smtClean="0"/>
            <a:t>szczęście gwarantuje ucieczka</a:t>
          </a:r>
          <a:br>
            <a:rPr lang="pl-PL" sz="2400" kern="1200" dirty="0" smtClean="0"/>
          </a:br>
          <a:r>
            <a:rPr lang="pl-PL" sz="2400" kern="1200" dirty="0" smtClean="0"/>
            <a:t>w niebyt</a:t>
          </a:r>
          <a:endParaRPr lang="pl-PL" sz="2400" kern="1200" dirty="0"/>
        </a:p>
      </dsp:txBody>
      <dsp:txXfrm>
        <a:off x="2898965" y="4055692"/>
        <a:ext cx="2894721" cy="1736832"/>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05863ED-6B7F-4F45-BCDD-9D744A69506A}">
      <dsp:nvSpPr>
        <dsp:cNvPr id="0" name=""/>
        <dsp:cNvSpPr/>
      </dsp:nvSpPr>
      <dsp:spPr>
        <a:xfrm>
          <a:off x="3120482" y="4014776"/>
          <a:ext cx="3013929" cy="1808357"/>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pl-PL" sz="2400" kern="1200" dirty="0" smtClean="0"/>
            <a:t>kultura europejska jest zdegenerowana</a:t>
          </a:r>
          <a:endParaRPr lang="pl-PL" sz="2400" kern="1200" dirty="0"/>
        </a:p>
      </dsp:txBody>
      <dsp:txXfrm>
        <a:off x="3120482" y="4014776"/>
        <a:ext cx="3013929" cy="1808357"/>
      </dsp:txXfrm>
    </dsp:sp>
    <dsp:sp modelId="{4479B941-C5F6-4566-BB98-9234457C69C4}">
      <dsp:nvSpPr>
        <dsp:cNvPr id="0" name=""/>
        <dsp:cNvSpPr/>
      </dsp:nvSpPr>
      <dsp:spPr>
        <a:xfrm>
          <a:off x="1334548" y="2085946"/>
          <a:ext cx="3013929" cy="1808357"/>
        </a:xfrm>
        <a:prstGeom prst="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pl-PL" sz="2400" kern="1200" dirty="0" smtClean="0"/>
            <a:t>życie jest najwyższą wartością</a:t>
          </a:r>
          <a:endParaRPr lang="pl-PL" sz="2400" kern="1200" dirty="0"/>
        </a:p>
      </dsp:txBody>
      <dsp:txXfrm>
        <a:off x="1334548" y="2085946"/>
        <a:ext cx="3013929" cy="1808357"/>
      </dsp:txXfrm>
    </dsp:sp>
    <dsp:sp modelId="{63C22234-BFD0-4CE4-AB43-76CED9A6DBF2}">
      <dsp:nvSpPr>
        <dsp:cNvPr id="0" name=""/>
        <dsp:cNvSpPr/>
      </dsp:nvSpPr>
      <dsp:spPr>
        <a:xfrm>
          <a:off x="4620695" y="14249"/>
          <a:ext cx="3013929" cy="1808357"/>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pl-PL" sz="2400" kern="1200" dirty="0" smtClean="0"/>
            <a:t>tradycyjna moralność ogranicza życie</a:t>
          </a:r>
          <a:endParaRPr lang="pl-PL" sz="2400" kern="1200" dirty="0"/>
        </a:p>
      </dsp:txBody>
      <dsp:txXfrm>
        <a:off x="4620695" y="14249"/>
        <a:ext cx="3013929" cy="1808357"/>
      </dsp:txXfrm>
    </dsp:sp>
    <dsp:sp modelId="{8CD3F47B-2BB5-45AD-BF29-B23F7A661E1F}">
      <dsp:nvSpPr>
        <dsp:cNvPr id="0" name=""/>
        <dsp:cNvSpPr/>
      </dsp:nvSpPr>
      <dsp:spPr>
        <a:xfrm>
          <a:off x="4604179" y="2085958"/>
          <a:ext cx="3013929" cy="1808357"/>
        </a:xfrm>
        <a:prstGeom prst="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pl-PL" sz="2400" kern="1200" dirty="0" smtClean="0"/>
            <a:t>chrześcijaństwo hamuje rozwój ludzkości</a:t>
          </a:r>
          <a:endParaRPr lang="pl-PL" sz="2400" kern="1200" dirty="0"/>
        </a:p>
      </dsp:txBody>
      <dsp:txXfrm>
        <a:off x="4604179" y="2085958"/>
        <a:ext cx="3013929" cy="1808357"/>
      </dsp:txXfrm>
    </dsp:sp>
    <dsp:sp modelId="{402BF0E4-0D43-48D1-87C0-1C38ACD217DF}">
      <dsp:nvSpPr>
        <dsp:cNvPr id="0" name=""/>
        <dsp:cNvSpPr/>
      </dsp:nvSpPr>
      <dsp:spPr>
        <a:xfrm>
          <a:off x="1334548" y="14243"/>
          <a:ext cx="3013929" cy="1808357"/>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pl-PL" sz="2400" kern="1200" dirty="0" smtClean="0"/>
            <a:t>nadczłowiek – niszczy obowiązujące normy i ustanawia nowe</a:t>
          </a:r>
          <a:endParaRPr lang="pl-PL" sz="2400" kern="1200" dirty="0"/>
        </a:p>
      </dsp:txBody>
      <dsp:txXfrm>
        <a:off x="1334548" y="14243"/>
        <a:ext cx="3013929" cy="1808357"/>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0240F4E-F64E-4157-9FAD-9416387646B7}">
      <dsp:nvSpPr>
        <dsp:cNvPr id="0" name=""/>
        <dsp:cNvSpPr/>
      </dsp:nvSpPr>
      <dsp:spPr>
        <a:xfrm>
          <a:off x="48648" y="175257"/>
          <a:ext cx="4127500" cy="247650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pl-PL" sz="2400" kern="1200" dirty="0" smtClean="0"/>
            <a:t>narzędziem poznania jest intuicja</a:t>
          </a:r>
          <a:endParaRPr lang="pl-PL" sz="2400" kern="1200" dirty="0"/>
        </a:p>
      </dsp:txBody>
      <dsp:txXfrm>
        <a:off x="48648" y="175257"/>
        <a:ext cx="4127500" cy="2476500"/>
      </dsp:txXfrm>
    </dsp:sp>
    <dsp:sp modelId="{168EBAAA-4896-4B70-931C-89D869306E64}">
      <dsp:nvSpPr>
        <dsp:cNvPr id="0" name=""/>
        <dsp:cNvSpPr/>
      </dsp:nvSpPr>
      <dsp:spPr>
        <a:xfrm>
          <a:off x="4541308" y="207080"/>
          <a:ext cx="4127500" cy="2476500"/>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pl-PL" sz="2400" i="1" kern="1200" dirty="0" err="1" smtClean="0">
              <a:latin typeface="Arial" pitchFamily="34" charset="0"/>
              <a:cs typeface="Arial" pitchFamily="34" charset="0"/>
            </a:rPr>
            <a:t>élan</a:t>
          </a:r>
          <a:r>
            <a:rPr lang="pl-PL" sz="2400" i="1" kern="1200" dirty="0" smtClean="0">
              <a:latin typeface="Arial" pitchFamily="34" charset="0"/>
              <a:cs typeface="Arial" pitchFamily="34" charset="0"/>
            </a:rPr>
            <a:t> </a:t>
          </a:r>
          <a:r>
            <a:rPr lang="pl-PL" sz="2400" i="1" kern="1200" dirty="0" err="1" smtClean="0">
              <a:latin typeface="Arial" pitchFamily="34" charset="0"/>
              <a:cs typeface="Arial" pitchFamily="34" charset="0"/>
            </a:rPr>
            <a:t>vital</a:t>
          </a:r>
          <a:r>
            <a:rPr lang="pl-PL" sz="2400" kern="1200" dirty="0" smtClean="0">
              <a:latin typeface="Arial" pitchFamily="34" charset="0"/>
              <a:cs typeface="Arial" pitchFamily="34" charset="0"/>
            </a:rPr>
            <a:t> – pęd życiowy, siła kosmiczna przenikająca całą naturę</a:t>
          </a:r>
          <a:endParaRPr lang="pl-PL" sz="2400" kern="1200" dirty="0">
            <a:latin typeface="Arial" pitchFamily="34" charset="0"/>
            <a:cs typeface="Arial" pitchFamily="34" charset="0"/>
          </a:endParaRPr>
        </a:p>
      </dsp:txBody>
      <dsp:txXfrm>
        <a:off x="4541308" y="207080"/>
        <a:ext cx="4127500" cy="2476500"/>
      </dsp:txXfrm>
    </dsp:sp>
    <dsp:sp modelId="{A6C24FF5-BBC6-4309-8116-5F3B3DC23901}">
      <dsp:nvSpPr>
        <dsp:cNvPr id="0" name=""/>
        <dsp:cNvSpPr/>
      </dsp:nvSpPr>
      <dsp:spPr>
        <a:xfrm>
          <a:off x="2334664" y="3104205"/>
          <a:ext cx="4127500" cy="2476500"/>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pl-PL" sz="2400" kern="1200" dirty="0" smtClean="0"/>
            <a:t>intelekt upraszcza rzeczywistość</a:t>
          </a:r>
          <a:endParaRPr lang="pl-PL" sz="2400" kern="1200" dirty="0"/>
        </a:p>
      </dsp:txBody>
      <dsp:txXfrm>
        <a:off x="2334664" y="3104205"/>
        <a:ext cx="4127500" cy="24765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cs typeface="Arial" pitchFamily="34" charset="0"/>
              </a:defRPr>
            </a:lvl1pPr>
          </a:lstStyle>
          <a:p>
            <a:pPr>
              <a:defRPr/>
            </a:pPr>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cs typeface="Arial" pitchFamily="34" charset="0"/>
              </a:defRPr>
            </a:lvl1pPr>
          </a:lstStyle>
          <a:p>
            <a:pPr>
              <a:defRPr/>
            </a:pPr>
            <a:fld id="{FBC77BD1-9AD3-403A-92BD-F3A446606B66}" type="datetimeFigureOut">
              <a:rPr lang="pl-PL"/>
              <a:pPr>
                <a:defRPr/>
              </a:pPr>
              <a:t>2014-02-03</a:t>
            </a:fld>
            <a:endParaRPr lang="pl-PL"/>
          </a:p>
        </p:txBody>
      </p:sp>
      <p:sp>
        <p:nvSpPr>
          <p:cNvPr id="4" name="Symbol zastępczy obrazu slajd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pl-PL" noProof="0" smtClean="0"/>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l-PL" noProof="0" smtClean="0"/>
              <a:t>Kliknij, aby edytować style wzorca tekstu</a:t>
            </a:r>
          </a:p>
          <a:p>
            <a:pPr lvl="1"/>
            <a:r>
              <a:rPr lang="pl-PL" noProof="0" smtClean="0"/>
              <a:t>Drugi poziom</a:t>
            </a:r>
          </a:p>
          <a:p>
            <a:pPr lvl="2"/>
            <a:r>
              <a:rPr lang="pl-PL" noProof="0" smtClean="0"/>
              <a:t>Trzeci poziom</a:t>
            </a:r>
          </a:p>
          <a:p>
            <a:pPr lvl="3"/>
            <a:r>
              <a:rPr lang="pl-PL" noProof="0" smtClean="0"/>
              <a:t>Czwarty poziom</a:t>
            </a:r>
          </a:p>
          <a:p>
            <a:pPr lvl="4"/>
            <a:r>
              <a:rPr lang="pl-PL" noProof="0" smtClean="0"/>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cs typeface="Arial" pitchFamily="34" charset="0"/>
              </a:defRPr>
            </a:lvl1pPr>
          </a:lstStyle>
          <a:p>
            <a:pPr>
              <a:defRPr/>
            </a:pPr>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cs typeface="Arial" pitchFamily="34" charset="0"/>
              </a:defRPr>
            </a:lvl1pPr>
          </a:lstStyle>
          <a:p>
            <a:pPr>
              <a:defRPr/>
            </a:pPr>
            <a:fld id="{5CFAC4FF-670D-4823-BC73-3E314415A83F}" type="slidenum">
              <a:rPr lang="pl-PL"/>
              <a:pPr>
                <a:defRPr/>
              </a:pPr>
              <a:t>‹#›</a:t>
            </a:fld>
            <a:endParaRPr lang="pl-PL"/>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18435" name="Symbol zastępczy notatek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pl-PL" b="1" dirty="0" smtClean="0">
                <a:latin typeface="Bodoni MT" pitchFamily="18" charset="0"/>
              </a:rPr>
              <a:t>Modernizm – </a:t>
            </a:r>
            <a:r>
              <a:rPr lang="pl-PL" dirty="0" err="1" smtClean="0">
                <a:latin typeface="Bodoni MT" pitchFamily="18" charset="0"/>
              </a:rPr>
              <a:t>fr</a:t>
            </a:r>
            <a:r>
              <a:rPr lang="pl-PL" dirty="0" smtClean="0">
                <a:latin typeface="Bodoni MT" pitchFamily="18" charset="0"/>
              </a:rPr>
              <a:t>. ‘</a:t>
            </a:r>
            <a:r>
              <a:rPr lang="pl-PL" dirty="0" smtClean="0"/>
              <a:t>nowoczesność’; nowe koncepcje sztuki i poglądy filozoficzne; odcięcie się od tradycji, a zwłaszcza od pozytywizmu; poszukiwanie nowatorskich, oryginalnych środków wyrazu w literaturze i sztuce.</a:t>
            </a:r>
          </a:p>
          <a:p>
            <a:pPr eaLnBrk="1" hangingPunct="1">
              <a:spcBef>
                <a:spcPct val="0"/>
              </a:spcBef>
            </a:pPr>
            <a:endParaRPr lang="pl-PL" b="1" dirty="0" smtClean="0">
              <a:latin typeface="Bodoni MT" pitchFamily="18" charset="0"/>
            </a:endParaRPr>
          </a:p>
          <a:p>
            <a:pPr eaLnBrk="1" hangingPunct="1">
              <a:spcBef>
                <a:spcPct val="0"/>
              </a:spcBef>
            </a:pPr>
            <a:r>
              <a:rPr lang="pl-PL" b="1" dirty="0" smtClean="0">
                <a:latin typeface="Bodoni MT" pitchFamily="18" charset="0"/>
              </a:rPr>
              <a:t>Fin de </a:t>
            </a:r>
            <a:r>
              <a:rPr lang="pl-PL" b="1" dirty="0" err="1" smtClean="0">
                <a:latin typeface="Bodoni MT" pitchFamily="18" charset="0"/>
              </a:rPr>
              <a:t>si</a:t>
            </a:r>
            <a:r>
              <a:rPr lang="pl-PL" b="1" dirty="0" err="1" smtClean="0">
                <a:latin typeface="Arial" pitchFamily="34" charset="0"/>
                <a:cs typeface="Arial" pitchFamily="34" charset="0"/>
              </a:rPr>
              <a:t>è</a:t>
            </a:r>
            <a:r>
              <a:rPr lang="pl-PL" b="1" dirty="0" err="1" smtClean="0">
                <a:latin typeface="Bodoni MT" pitchFamily="18" charset="0"/>
              </a:rPr>
              <a:t>cle</a:t>
            </a:r>
            <a:r>
              <a:rPr lang="pl-PL" b="1" dirty="0" smtClean="0">
                <a:latin typeface="Bodoni MT" pitchFamily="18" charset="0"/>
              </a:rPr>
              <a:t> –</a:t>
            </a:r>
            <a:r>
              <a:rPr lang="pl-PL" dirty="0" smtClean="0">
                <a:latin typeface="Bodoni MT" pitchFamily="18" charset="0"/>
              </a:rPr>
              <a:t> </a:t>
            </a:r>
            <a:r>
              <a:rPr lang="pl-PL" dirty="0" smtClean="0"/>
              <a:t>określenie poczucia schyłku cywilizacji, </a:t>
            </a:r>
            <a:r>
              <a:rPr lang="pl-PL" dirty="0" err="1" smtClean="0"/>
              <a:t>fr</a:t>
            </a:r>
            <a:r>
              <a:rPr lang="pl-PL" dirty="0" smtClean="0"/>
              <a:t>. ‘koniec wieku’.</a:t>
            </a:r>
            <a:endParaRPr lang="pl-PL" dirty="0" smtClean="0">
              <a:latin typeface="Bodoni MT" pitchFamily="18" charset="0"/>
            </a:endParaRPr>
          </a:p>
          <a:p>
            <a:pPr eaLnBrk="1" hangingPunct="1">
              <a:spcBef>
                <a:spcPct val="0"/>
              </a:spcBef>
            </a:pPr>
            <a:endParaRPr lang="pl-PL" b="1" dirty="0" smtClean="0">
              <a:latin typeface="Bodoni MT" pitchFamily="18" charset="0"/>
            </a:endParaRPr>
          </a:p>
          <a:p>
            <a:pPr eaLnBrk="1" hangingPunct="1">
              <a:spcBef>
                <a:spcPct val="0"/>
              </a:spcBef>
            </a:pPr>
            <a:r>
              <a:rPr lang="pl-PL" b="1" dirty="0" smtClean="0">
                <a:latin typeface="Bodoni MT" pitchFamily="18" charset="0"/>
              </a:rPr>
              <a:t>Neoromantyzm</a:t>
            </a:r>
            <a:r>
              <a:rPr lang="pl-PL" dirty="0" smtClean="0">
                <a:latin typeface="Bodoni MT" pitchFamily="18" charset="0"/>
              </a:rPr>
              <a:t> – </a:t>
            </a:r>
            <a:r>
              <a:rPr lang="pl-PL" dirty="0" smtClean="0"/>
              <a:t>nawiązanie do romantyzmu: prymat uczuć, idealizm, zainteresowanie metafizyką, indywidualizm, subiektywizm, buntowniczość, odwoływanie się do przeszłości i nieoficjalnych źródeł kultury.</a:t>
            </a:r>
          </a:p>
          <a:p>
            <a:pPr eaLnBrk="1" hangingPunct="1">
              <a:spcBef>
                <a:spcPct val="0"/>
              </a:spcBef>
            </a:pPr>
            <a:r>
              <a:rPr lang="pl-PL" dirty="0" smtClean="0"/>
              <a:t> </a:t>
            </a:r>
            <a:endParaRPr lang="pl-PL" b="1" dirty="0" smtClean="0">
              <a:latin typeface="Bodoni MT" pitchFamily="18" charset="0"/>
            </a:endParaRPr>
          </a:p>
          <a:p>
            <a:pPr eaLnBrk="1" hangingPunct="1">
              <a:spcBef>
                <a:spcPct val="0"/>
              </a:spcBef>
            </a:pPr>
            <a:r>
              <a:rPr lang="pl-PL" b="1" dirty="0" smtClean="0">
                <a:latin typeface="Bodoni MT" pitchFamily="18" charset="0"/>
              </a:rPr>
              <a:t>Młoda Polska – </a:t>
            </a:r>
            <a:r>
              <a:rPr lang="pl-PL" dirty="0" smtClean="0"/>
              <a:t>Artur Górski w 1898 r. zatytułował w ten sposób cykl swoich artykułów programowych w krakowskim „Życiu”.</a:t>
            </a:r>
            <a:endParaRPr lang="pl-PL" b="1" dirty="0" smtClean="0">
              <a:latin typeface="Bodoni MT" pitchFamily="18" charset="0"/>
            </a:endParaRPr>
          </a:p>
          <a:p>
            <a:pPr eaLnBrk="1" hangingPunct="1">
              <a:spcBef>
                <a:spcPct val="0"/>
              </a:spcBef>
            </a:pPr>
            <a:endParaRPr lang="pl-PL" dirty="0" smtClean="0"/>
          </a:p>
        </p:txBody>
      </p:sp>
      <p:sp>
        <p:nvSpPr>
          <p:cNvPr id="18436"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C877FB7-B8B9-4922-B1B5-765278EF6DD6}" type="slidenum">
              <a:rPr lang="pl-PL" smtClean="0"/>
              <a:pPr/>
              <a:t>2</a:t>
            </a:fld>
            <a:endParaRPr lang="pl-PL"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3" name="Symbol zastępczy notatek 2"/>
          <p:cNvSpPr>
            <a:spLocks noGrp="1"/>
          </p:cNvSpPr>
          <p:nvPr>
            <p:ph type="body" idx="1"/>
          </p:nvPr>
        </p:nvSpPr>
        <p:spPr/>
        <p:txBody>
          <a:bodyPr>
            <a:normAutofit fontScale="85000" lnSpcReduction="20000"/>
          </a:bodyPr>
          <a:lstStyle/>
          <a:p>
            <a:pPr eaLnBrk="1" fontAlgn="auto" hangingPunct="1">
              <a:spcBef>
                <a:spcPts val="0"/>
              </a:spcBef>
              <a:spcAft>
                <a:spcPts val="0"/>
              </a:spcAft>
              <a:defRPr/>
            </a:pPr>
            <a:r>
              <a:rPr lang="pl-PL" dirty="0" smtClean="0"/>
              <a:t>W końcu XIX w. ton kulturze europejskiej zaczęło nadawać pokolenie twórców, którzy odrzucili hasła filozofii pozytywnej głoszące, że świat jest uporządkowany i możliwy do poznania, a społeczeństwa będą wkraczały na coraz wyższe etapy rozwoju. Twierdzili oni, wbrew pozytywistom, że prawda o rzeczywistości nie jest obiektywna i każdy człowiek, będący niepowtarzalną, oryginalną jednostką, postrzega świat w odmienny sposób. W konsekwencji całkowicie zanegowali realizm jako sposób prezentacji w sztuce. Twórczość artystyczna miała ukazywać ten subiektywny punkt widzenia i uwolnić się od powinności wobec społeczeństwa i norm przez nie narzucanych. Nowe pokolenie chciało przede wszystkim wyrażać siebie, swoje rozterki i mroczne nierzadko instynkty. Skłonność do eksperymentowania spowodowała, że pojawiło się wówczas mnóstwo nowych kierunków artystycznych i prądów intelektualnych. </a:t>
            </a:r>
          </a:p>
          <a:p>
            <a:pPr eaLnBrk="1" fontAlgn="auto" hangingPunct="1">
              <a:spcBef>
                <a:spcPts val="0"/>
              </a:spcBef>
              <a:spcAft>
                <a:spcPts val="0"/>
              </a:spcAft>
              <a:defRPr/>
            </a:pPr>
            <a:r>
              <a:rPr lang="pl-PL" dirty="0" smtClean="0"/>
              <a:t>	Całkowite zerwanie z tradycją i poszukiwanie oryginalnych środków wyrazu spowodowało, że nową epokę kulturalną nazwano </a:t>
            </a:r>
            <a:r>
              <a:rPr lang="pl-PL" b="1" dirty="0" smtClean="0"/>
              <a:t>modernizmem </a:t>
            </a:r>
            <a:r>
              <a:rPr lang="pl-PL" dirty="0" smtClean="0"/>
              <a:t>(od </a:t>
            </a:r>
            <a:r>
              <a:rPr lang="pl-PL" dirty="0" err="1" smtClean="0"/>
              <a:t>fr</a:t>
            </a:r>
            <a:r>
              <a:rPr lang="pl-PL" dirty="0" smtClean="0"/>
              <a:t>. </a:t>
            </a:r>
            <a:r>
              <a:rPr lang="pl-PL" i="1" dirty="0" err="1" smtClean="0"/>
              <a:t>modernisme</a:t>
            </a:r>
            <a:r>
              <a:rPr lang="pl-PL" i="1" dirty="0" smtClean="0"/>
              <a:t> ‘nowoczesność’</a:t>
            </a:r>
            <a:r>
              <a:rPr lang="pl-PL" dirty="0" smtClean="0"/>
              <a:t>)</a:t>
            </a:r>
            <a:r>
              <a:rPr lang="pl-PL" i="1" dirty="0" smtClean="0"/>
              <a:t>.</a:t>
            </a:r>
            <a:r>
              <a:rPr lang="pl-PL" b="1" i="1" dirty="0" smtClean="0"/>
              <a:t> </a:t>
            </a:r>
            <a:r>
              <a:rPr lang="pl-PL" dirty="0" smtClean="0"/>
              <a:t>Na Zachodzie funkcjonuje również szersze rozumienie tego terminu jako całości nowatorskich prądów w kulturze od końca XIX aż do lat 60. XX w. Innym określeniem jest </a:t>
            </a:r>
            <a:r>
              <a:rPr lang="pl-PL" b="1" dirty="0" smtClean="0"/>
              <a:t>fin de </a:t>
            </a:r>
            <a:r>
              <a:rPr lang="pl-PL" b="1" dirty="0" err="1" smtClean="0"/>
              <a:t>siècle</a:t>
            </a:r>
            <a:r>
              <a:rPr lang="pl-PL" b="1" dirty="0" smtClean="0"/>
              <a:t> </a:t>
            </a:r>
            <a:r>
              <a:rPr lang="pl-PL" dirty="0" smtClean="0"/>
              <a:t>[</a:t>
            </a:r>
            <a:r>
              <a:rPr lang="pl-PL" dirty="0" err="1" smtClean="0"/>
              <a:t>fę</a:t>
            </a:r>
            <a:r>
              <a:rPr lang="pl-PL" dirty="0" smtClean="0"/>
              <a:t> de </a:t>
            </a:r>
            <a:r>
              <a:rPr lang="pl-PL" dirty="0" err="1" smtClean="0"/>
              <a:t>sjekl</a:t>
            </a:r>
            <a:r>
              <a:rPr lang="pl-PL" dirty="0" smtClean="0"/>
              <a:t>, </a:t>
            </a:r>
            <a:r>
              <a:rPr lang="pl-PL" dirty="0" err="1" smtClean="0"/>
              <a:t>fr</a:t>
            </a:r>
            <a:r>
              <a:rPr lang="pl-PL" dirty="0" smtClean="0"/>
              <a:t>. ‘koniec wieku’], które oddaje panujące wówczas poczucie schyłku. W Polsce upowszechniła się nazwa </a:t>
            </a:r>
            <a:r>
              <a:rPr lang="pl-PL" b="1" dirty="0" smtClean="0"/>
              <a:t>Młoda Polska</a:t>
            </a:r>
            <a:r>
              <a:rPr lang="pl-PL" dirty="0" smtClean="0"/>
              <a:t>, spopularyzowana przez Artura Górskiego w cyklu artykułów programowych opublikowanych pod tym tytułem w 1898 r. w krakowskim „Życiu”. Zamiennie używa się też nazwy </a:t>
            </a:r>
            <a:r>
              <a:rPr lang="pl-PL" b="1" dirty="0" smtClean="0"/>
              <a:t>neoromantyzm </a:t>
            </a:r>
            <a:r>
              <a:rPr lang="pl-PL" dirty="0" smtClean="0"/>
              <a:t>– ze względu na pewne podobieństwa epoki do romantyzmu (np. indywidualizm i zainteresowanie metafizyką). W historii sztuki zaś terminu </a:t>
            </a:r>
            <a:r>
              <a:rPr lang="pl-PL" b="1" dirty="0" smtClean="0"/>
              <a:t>secesja</a:t>
            </a:r>
            <a:r>
              <a:rPr lang="pl-PL" dirty="0" smtClean="0"/>
              <a:t>.</a:t>
            </a:r>
          </a:p>
          <a:p>
            <a:pPr eaLnBrk="1" fontAlgn="auto" hangingPunct="1">
              <a:spcBef>
                <a:spcPts val="0"/>
              </a:spcBef>
              <a:spcAft>
                <a:spcPts val="0"/>
              </a:spcAft>
              <a:defRPr/>
            </a:pPr>
            <a:r>
              <a:rPr lang="pl-PL" dirty="0" smtClean="0"/>
              <a:t>	Umownie za początek epoki przyjmuje się </a:t>
            </a:r>
            <a:r>
              <a:rPr lang="pl-PL" b="1" dirty="0" smtClean="0"/>
              <a:t>lata 90. XIX w.</a:t>
            </a:r>
            <a:r>
              <a:rPr lang="pl-PL" dirty="0" smtClean="0"/>
              <a:t>, a za koniec </a:t>
            </a:r>
            <a:r>
              <a:rPr lang="pl-PL" b="1" dirty="0" smtClean="0"/>
              <a:t>rok 1918</a:t>
            </a:r>
            <a:r>
              <a:rPr lang="pl-PL" dirty="0" smtClean="0"/>
              <a:t>, w którym zakończyła się</a:t>
            </a:r>
            <a:br>
              <a:rPr lang="pl-PL" dirty="0" smtClean="0"/>
            </a:br>
            <a:r>
              <a:rPr lang="pl-PL" dirty="0" smtClean="0"/>
              <a:t>I wojna światowa. </a:t>
            </a:r>
          </a:p>
          <a:p>
            <a:pPr eaLnBrk="1" fontAlgn="auto" hangingPunct="1">
              <a:spcBef>
                <a:spcPts val="0"/>
              </a:spcBef>
              <a:spcAft>
                <a:spcPts val="0"/>
              </a:spcAft>
              <a:defRPr/>
            </a:pPr>
            <a:endParaRPr lang="pl-PL" dirty="0" smtClean="0"/>
          </a:p>
        </p:txBody>
      </p:sp>
      <p:sp>
        <p:nvSpPr>
          <p:cNvPr id="19460"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66B0F53-3554-40B6-9BC9-D8326BD6218F}" type="slidenum">
              <a:rPr lang="pl-PL" smtClean="0"/>
              <a:pPr/>
              <a:t>3</a:t>
            </a:fld>
            <a:endParaRPr lang="pl-PL"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3" name="Symbol zastępczy notatek 2"/>
          <p:cNvSpPr>
            <a:spLocks noGrp="1"/>
          </p:cNvSpPr>
          <p:nvPr>
            <p:ph type="body" idx="1"/>
          </p:nvPr>
        </p:nvSpPr>
        <p:spPr/>
        <p:txBody>
          <a:bodyPr>
            <a:normAutofit fontScale="47500" lnSpcReduction="20000"/>
          </a:bodyPr>
          <a:lstStyle/>
          <a:p>
            <a:pPr eaLnBrk="1" fontAlgn="auto" hangingPunct="1">
              <a:spcBef>
                <a:spcPts val="0"/>
              </a:spcBef>
              <a:spcAft>
                <a:spcPts val="0"/>
              </a:spcAft>
              <a:defRPr/>
            </a:pPr>
            <a:r>
              <a:rPr lang="pl-PL" dirty="0" smtClean="0"/>
              <a:t>Pisarze modernistyczni negowali nie tylko wszelkie tradycyjne i konwencjonalne ograniczenia, lecz także misyjność literatury, postulując jej wyzwolenie od zaangażowania ideowego. Fascynowały ich takie tematy, jak relacja między artystą</a:t>
            </a:r>
            <a:br>
              <a:rPr lang="pl-PL" dirty="0" smtClean="0"/>
            </a:br>
            <a:r>
              <a:rPr lang="pl-PL" dirty="0" smtClean="0"/>
              <a:t>a społeczeństwem, metafizyka płci i tajemnice erotyzmu, „choroba wieku” i pesymistyczna wizja historii. Ich artystycznej działalności przyświecało hasło </a:t>
            </a:r>
            <a:r>
              <a:rPr lang="pl-PL" b="1" dirty="0" smtClean="0"/>
              <a:t>„sztuka dla sztuki”</a:t>
            </a:r>
            <a:r>
              <a:rPr lang="pl-PL" dirty="0" smtClean="0"/>
              <a:t>. Efektem poszukiwań odpowiednich środków wyrazu artystycznego było wykorzystanie w dziełach innowacyjnych technik literackich, takich jak rozbudowany monolog wewnętrzny, występujący np. w </a:t>
            </a:r>
            <a:r>
              <a:rPr lang="pl-PL" i="1" dirty="0" smtClean="0"/>
              <a:t>Ulissesie </a:t>
            </a:r>
            <a:r>
              <a:rPr lang="pl-PL" dirty="0" smtClean="0"/>
              <a:t>Jamesa </a:t>
            </a:r>
            <a:r>
              <a:rPr lang="pl-PL" dirty="0" err="1" smtClean="0"/>
              <a:t>Joyce’a</a:t>
            </a:r>
            <a:r>
              <a:rPr lang="pl-PL" dirty="0" smtClean="0"/>
              <a:t> [</a:t>
            </a:r>
            <a:r>
              <a:rPr lang="pl-PL" dirty="0" err="1" smtClean="0"/>
              <a:t>dżejmsa</a:t>
            </a:r>
            <a:r>
              <a:rPr lang="pl-PL" dirty="0" smtClean="0"/>
              <a:t> </a:t>
            </a:r>
            <a:r>
              <a:rPr lang="pl-PL" dirty="0" err="1" smtClean="0"/>
              <a:t>dżojsa</a:t>
            </a:r>
            <a:r>
              <a:rPr lang="pl-PL" dirty="0" smtClean="0"/>
              <a:t>].</a:t>
            </a:r>
            <a:r>
              <a:rPr lang="pl-PL" i="1" dirty="0" smtClean="0"/>
              <a:t> </a:t>
            </a:r>
            <a:r>
              <a:rPr lang="pl-PL" dirty="0" smtClean="0"/>
              <a:t>W epoce tej rozwinęły się różne kierunki artystyczne, takie jak impresjonizm, ekspresjonizm, symbolizm oraz naturalizm. Jednak żaden z tych stylów literackich nie funkcjonował samodzielnie, lecz wchodził w związki z innymi prądami.</a:t>
            </a:r>
          </a:p>
          <a:p>
            <a:pPr eaLnBrk="1" fontAlgn="auto" hangingPunct="1">
              <a:spcBef>
                <a:spcPts val="0"/>
              </a:spcBef>
              <a:spcAft>
                <a:spcPts val="0"/>
              </a:spcAft>
              <a:defRPr/>
            </a:pPr>
            <a:r>
              <a:rPr lang="pl-PL" dirty="0" smtClean="0"/>
              <a:t>	Za prekursora </a:t>
            </a:r>
            <a:r>
              <a:rPr lang="pl-PL" b="1" dirty="0" smtClean="0"/>
              <a:t>symbolizmu </a:t>
            </a:r>
            <a:r>
              <a:rPr lang="pl-PL" dirty="0" smtClean="0"/>
              <a:t>w literaturze uznaje się przede wszystkim Charlesa </a:t>
            </a:r>
            <a:r>
              <a:rPr lang="pl-PL" dirty="0" err="1" smtClean="0"/>
              <a:t>Baudelaire’a</a:t>
            </a:r>
            <a:r>
              <a:rPr lang="pl-PL" dirty="0" smtClean="0"/>
              <a:t> [</a:t>
            </a:r>
            <a:r>
              <a:rPr lang="pl-PL" dirty="0" err="1" smtClean="0"/>
              <a:t>szarla</a:t>
            </a:r>
            <a:r>
              <a:rPr lang="pl-PL" dirty="0" smtClean="0"/>
              <a:t> </a:t>
            </a:r>
            <a:r>
              <a:rPr lang="pl-PL" dirty="0" err="1" smtClean="0"/>
              <a:t>bodlera</a:t>
            </a:r>
            <a:r>
              <a:rPr lang="pl-PL" dirty="0" smtClean="0"/>
              <a:t>], do wybitnych przedstawicieli tego kierunku należą Arthur Rimbaud [</a:t>
            </a:r>
            <a:r>
              <a:rPr lang="pl-PL" dirty="0" err="1" smtClean="0"/>
              <a:t>art</a:t>
            </a:r>
            <a:r>
              <a:rPr lang="pl-PL" b="1" dirty="0" err="1" smtClean="0"/>
              <a:t>u</a:t>
            </a:r>
            <a:r>
              <a:rPr lang="pl-PL" dirty="0" err="1" smtClean="0"/>
              <a:t>r</a:t>
            </a:r>
            <a:r>
              <a:rPr lang="pl-PL" b="1" dirty="0" smtClean="0"/>
              <a:t> </a:t>
            </a:r>
            <a:r>
              <a:rPr lang="pl-PL" dirty="0" err="1" smtClean="0"/>
              <a:t>ręb</a:t>
            </a:r>
            <a:r>
              <a:rPr lang="pl-PL" b="1" dirty="0" err="1" smtClean="0"/>
              <a:t>o</a:t>
            </a:r>
            <a:r>
              <a:rPr lang="pl-PL" dirty="0" smtClean="0"/>
              <a:t>] i Paul </a:t>
            </a:r>
            <a:r>
              <a:rPr lang="pl-PL" dirty="0" err="1" smtClean="0"/>
              <a:t>Verlaine</a:t>
            </a:r>
            <a:r>
              <a:rPr lang="pl-PL" dirty="0" smtClean="0"/>
              <a:t>. Korzenie symbolizmu tkwią</a:t>
            </a:r>
            <a:br>
              <a:rPr lang="pl-PL" dirty="0" smtClean="0"/>
            </a:br>
            <a:r>
              <a:rPr lang="pl-PL" dirty="0" smtClean="0"/>
              <a:t>w idealizmie, według którego istnieją dwa światy: poznawalny zmysłowo świat materialny i nadprzyrodzony świat idei, którego elementami są wieczność, duchowość i jedność. Symboliści uważali, że człowiek nie jest w stanie opisać świata idei językiem pojęć, ale może to zrobić za pomocą literatury, ponieważ tylko ona pozwala wyrazić to, co ze swojej natury jest niewyrażalne. Posługując się symbolem, można sugerować ukryte treści. Charakterystycznymi</a:t>
            </a:r>
          </a:p>
          <a:p>
            <a:pPr eaLnBrk="1" fontAlgn="auto" hangingPunct="1">
              <a:spcBef>
                <a:spcPts val="0"/>
              </a:spcBef>
              <a:spcAft>
                <a:spcPts val="0"/>
              </a:spcAft>
              <a:defRPr/>
            </a:pPr>
            <a:r>
              <a:rPr lang="pl-PL" dirty="0" smtClean="0"/>
              <a:t>cechami języka symbolistów są aluzyjność, wieloznaczność, muzyczne kształtowanie wypowiedzi poprzez podkreślanie jej walorów brzmieniowych.</a:t>
            </a:r>
          </a:p>
          <a:p>
            <a:pPr eaLnBrk="1" fontAlgn="auto" hangingPunct="1">
              <a:spcBef>
                <a:spcPts val="0"/>
              </a:spcBef>
              <a:spcAft>
                <a:spcPts val="0"/>
              </a:spcAft>
              <a:defRPr/>
            </a:pPr>
            <a:r>
              <a:rPr lang="pl-PL" b="1" dirty="0" smtClean="0"/>
              <a:t>	Impresjonizm </a:t>
            </a:r>
            <a:r>
              <a:rPr lang="pl-PL" dirty="0" smtClean="0"/>
              <a:t>jest szczególnie widoczny w liryce. Poezja impresjonistyczna wyróżnia się nastrojowością, występuje w niej dużo opisów, które dotyczą podmiotu lirycznego obserwującego rzeczywistość. Twórcy, np. Paul Verlaine, Kazimierz Przerwa-Tetmajer, dążyli do wywoływania doznań zmysłowo-uczuciowych u odbiorcy przez wykorzystywanie </a:t>
            </a:r>
            <a:r>
              <a:rPr lang="pl-PL" b="1" dirty="0" smtClean="0"/>
              <a:t>synestezji</a:t>
            </a:r>
            <a:r>
              <a:rPr lang="pl-PL" dirty="0" smtClean="0"/>
              <a:t>, czyli swobodnego kojarzenia różnego typu wrażeń (np. dotyczących barw, dźwięków). Bardzo wysoko cenili muzyczność utworu i za pośrednictwem melodii wiersza próbowali oddać nastrój podmiotu lirycznego. W prozie elementy impresjonistyczne przeniknęły przede wszystkim do opisów, które przynosiły subiektywną wizję świata oglądanego oczyma bohatera. Przedstawiciele tego kierunku eksponowali elementy liryczno-nastrojowe, rozluźniali kompozycję, prezentowali treści fragmentarycznie, wszystko po to, by oddać ulotne wrażenia.</a:t>
            </a:r>
          </a:p>
          <a:p>
            <a:pPr eaLnBrk="1" fontAlgn="auto" hangingPunct="1">
              <a:spcBef>
                <a:spcPts val="0"/>
              </a:spcBef>
              <a:spcAft>
                <a:spcPts val="0"/>
              </a:spcAft>
              <a:defRPr/>
            </a:pPr>
            <a:r>
              <a:rPr lang="pl-PL" dirty="0" smtClean="0"/>
              <a:t>	Nieco mniejszą rolę w literaturze modernizmu odegrał </a:t>
            </a:r>
            <a:r>
              <a:rPr lang="pl-PL" b="1" dirty="0" smtClean="0"/>
              <a:t>ekspresjonizm</a:t>
            </a:r>
            <a:r>
              <a:rPr lang="pl-PL" dirty="0" smtClean="0"/>
              <a:t>. W przeciwieństwie do symbolizmu</a:t>
            </a:r>
            <a:br>
              <a:rPr lang="pl-PL" dirty="0" smtClean="0"/>
            </a:br>
            <a:r>
              <a:rPr lang="pl-PL" dirty="0" smtClean="0"/>
              <a:t>i impresjonizmu prąd ten rozwijał się głównie w Niemczech. Jego zasady w znacznym stopniu określił Stanisław Przybyszewski, tworzący początkowo w języku niemieckim. Według ekspresjonistycznej koncepcji dzieło powinno wyrażać wewnętrzny świat człowieka, jego emocje, namiętności i przeżycia. Ekspresja literacka nie musi podlegać żadnym konwencjom i może mieć różne ujęcia artystyczne. Przedstawiciele tego kierunku proponowali sztukę otwartą na metafizykę, czyli sięgającą absolutu. Bohaterem utworów miał być uniwersalny człowiek. Aby sugestywnie wyrazić emocje, ekspresjoniści chętnie stosowali mocne, wyraziste środki wyrazu, m.in. przerysowanie, groteskę, a także łączyli sprzeczności, np. patos</a:t>
            </a:r>
            <a:br>
              <a:rPr lang="pl-PL" dirty="0" smtClean="0"/>
            </a:br>
            <a:r>
              <a:rPr lang="pl-PL" dirty="0" smtClean="0"/>
              <a:t>i ekstazę z wulgarnością.</a:t>
            </a:r>
          </a:p>
          <a:p>
            <a:pPr eaLnBrk="1" fontAlgn="auto" hangingPunct="1">
              <a:spcBef>
                <a:spcPts val="0"/>
              </a:spcBef>
              <a:spcAft>
                <a:spcPts val="0"/>
              </a:spcAft>
              <a:defRPr/>
            </a:pPr>
            <a:r>
              <a:rPr lang="pl-PL" b="1" dirty="0" smtClean="0"/>
              <a:t>	Naturalizm</a:t>
            </a:r>
            <a:r>
              <a:rPr lang="pl-PL" dirty="0" smtClean="0"/>
              <a:t>, będący rozwinięciem realizmu, największy wpływ wywarł na epikę. Jego zwolennicy dążyli do osiągnięcia możliwie jak największego obiektywizmu w przedstawianiu fabuły. Według naturalistów pisarz nie miał prawa moralizować i komentować opisywanych wydarzeń czy postępowania postaci, powinien natomiast ograniczyć fikcję na rzecz wiarygodnego przekazu np. problematyki społecznej. Twórca i teoretyk tego kierunku – Emil Zola – postulował, by literatura ukazywała autentyczny obraz rzeczywistości. Na koncepcje naturalistów duży wpływ wywarła</a:t>
            </a:r>
            <a:r>
              <a:rPr lang="pl-PL" baseline="0" dirty="0" smtClean="0"/>
              <a:t> </a:t>
            </a:r>
            <a:r>
              <a:rPr lang="pl-PL" dirty="0" smtClean="0"/>
              <a:t>teoria walki o byt sformułowana przez Karola Darwina. W powieściach przedstawicieli tego prądu życiem bohatera rządzą prawa natury i środowiska, jego wybory i działania są podporządkowane potrzebom biologicznym (biologizm), a fikcja literacka jest rezultatem szczegółowej obserwacji faktów. Twórczość naturalistów charakteryzują brutalność obrazowania (</a:t>
            </a:r>
            <a:r>
              <a:rPr lang="pl-PL" dirty="0" err="1" smtClean="0"/>
              <a:t>drastycyzm</a:t>
            </a:r>
            <a:r>
              <a:rPr lang="pl-PL" dirty="0" smtClean="0"/>
              <a:t>) i autentyzm językowy. W ich dziełach często pojawiają się żargon i dosadne słownictwo.</a:t>
            </a:r>
          </a:p>
        </p:txBody>
      </p:sp>
      <p:sp>
        <p:nvSpPr>
          <p:cNvPr id="20484"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31430F0-2355-40A2-8D6C-3985D0B79070}" type="slidenum">
              <a:rPr lang="pl-PL" smtClean="0"/>
              <a:pPr/>
              <a:t>4</a:t>
            </a:fld>
            <a:endParaRPr lang="pl-PL"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3" name="Symbol zastępczy notatek 2"/>
          <p:cNvSpPr>
            <a:spLocks noGrp="1"/>
          </p:cNvSpPr>
          <p:nvPr>
            <p:ph type="body" idx="1"/>
          </p:nvPr>
        </p:nvSpPr>
        <p:spPr/>
        <p:txBody>
          <a:bodyPr>
            <a:normAutofit fontScale="85000" lnSpcReduction="10000"/>
          </a:bodyPr>
          <a:lstStyle/>
          <a:p>
            <a:pPr>
              <a:defRPr/>
            </a:pPr>
            <a:r>
              <a:rPr lang="pl-PL" dirty="0" smtClean="0"/>
              <a:t>W pismach Schopenhauera [</a:t>
            </a:r>
            <a:r>
              <a:rPr lang="pl-PL" dirty="0" err="1" smtClean="0"/>
              <a:t>szopenhałera</a:t>
            </a:r>
            <a:r>
              <a:rPr lang="pl-PL" dirty="0" smtClean="0"/>
              <a:t>], pochodzących z początku XIX w., moderniści odnaleźli uzasadnienie związanego</a:t>
            </a:r>
            <a:br>
              <a:rPr lang="pl-PL" dirty="0" smtClean="0"/>
            </a:br>
            <a:r>
              <a:rPr lang="pl-PL" dirty="0" smtClean="0"/>
              <a:t>z dekadentyzmem egzystencjalnego niepokoju. Pesymistyczna wizja świata niemieckiego filozofa pasowała do wieszczonego przez modernistów kryzysu cywilizacji. Według tego myśliciela główną zasadą kształtującą rzeczywistość i podtrzymującą trwanie świata jest </a:t>
            </a:r>
            <a:r>
              <a:rPr lang="pl-PL" b="1" dirty="0" smtClean="0"/>
              <a:t>wola, definiowana jako bezrozumne, ślepe dążenie, bez celu i bez końca. Zaspokojenie woli, utożsamiane </a:t>
            </a:r>
            <a:r>
              <a:rPr lang="pl-PL" dirty="0" smtClean="0"/>
              <a:t>ze szczęściem, jest jednak przez człowieka nieosiągalne. Skazany jest on zatem na </a:t>
            </a:r>
            <a:r>
              <a:rPr lang="pl-PL" b="1" dirty="0" smtClean="0"/>
              <a:t>wieczne cierpienie. Dodatkowe źródło udręki stanowi permanentna świadomość śmierci. Próby złagodzenia</a:t>
            </a:r>
            <a:r>
              <a:rPr lang="pl-PL" b="1" baseline="0" dirty="0" smtClean="0"/>
              <a:t> </a:t>
            </a:r>
            <a:r>
              <a:rPr lang="pl-PL" dirty="0" smtClean="0"/>
              <a:t>i oswojenia lęku przed nią za pomocą argumentów filozoficznych lub religijnych nie przynoszą skutku. Świat jest zły i nigdy nie będzie lepszy, ponieważ siła kierująca wszystkimi stworzeniami pozostaje niezmienna. Mimo tak pesymistycznej wizji Schopenhauer wskazuje drogę prowadzącą do wyjścia z kręgu cierpienia i uśmierzenia doznawanego przez jednostkę bólu egzystencji. Proponuje trzy metody osiągnięcia tego celu. Pierwszy sposób polega na ograniczeniu potrzeb i wyzbyciu się pożądań, którymi żywi się dręcząca ludzi wola. Drugi – pozwala zapomnieć o własnym nieszczęściu dzięki odnalezieniu w sobie litości</a:t>
            </a:r>
            <a:br>
              <a:rPr lang="pl-PL" dirty="0" smtClean="0"/>
            </a:br>
            <a:r>
              <a:rPr lang="pl-PL" dirty="0" smtClean="0"/>
              <a:t>i współczucia dla innych cierpiących ludzi. Ulgę przynieść może również kontemplacja, czyli bezinteresowne obcowanie</a:t>
            </a:r>
            <a:br>
              <a:rPr lang="pl-PL" dirty="0" smtClean="0"/>
            </a:br>
            <a:r>
              <a:rPr lang="pl-PL" dirty="0" smtClean="0"/>
              <a:t>z pięknem sztuki, ponieważ tworzący artysta i podziwiający jego dzieło odbiorca wyzwalają się spod władzy rządzącej życiem woli. W teorii Schopenhauera można odnaleźć elementy wspólne z filozofią hinduską, a zwłaszcza z buddyzmem, który zakłada, że człowiek jest w stanie uniknąć cierpienia jedynie przez osiągnięcie nirwany. </a:t>
            </a:r>
            <a:endParaRPr lang="pl-PL" dirty="0"/>
          </a:p>
        </p:txBody>
      </p:sp>
      <p:sp>
        <p:nvSpPr>
          <p:cNvPr id="21508"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6CA76AD-F2CC-49E6-BEB9-C04BB849F0BE}" type="slidenum">
              <a:rPr lang="pl-PL" smtClean="0"/>
              <a:pPr/>
              <a:t>5</a:t>
            </a:fld>
            <a:endParaRPr lang="pl-PL"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3" name="Symbol zastępczy notatek 2"/>
          <p:cNvSpPr>
            <a:spLocks noGrp="1"/>
          </p:cNvSpPr>
          <p:nvPr>
            <p:ph type="body" idx="1"/>
          </p:nvPr>
        </p:nvSpPr>
        <p:spPr/>
        <p:txBody>
          <a:bodyPr>
            <a:normAutofit fontScale="85000" lnSpcReduction="10000"/>
          </a:bodyPr>
          <a:lstStyle/>
          <a:p>
            <a:pPr>
              <a:defRPr/>
            </a:pPr>
            <a:r>
              <a:rPr lang="pl-PL" dirty="0" smtClean="0"/>
              <a:t>Nietzsche [</a:t>
            </a:r>
            <a:r>
              <a:rPr lang="pl-PL" dirty="0" err="1" smtClean="0"/>
              <a:t>nicze</a:t>
            </a:r>
            <a:r>
              <a:rPr lang="pl-PL" dirty="0" smtClean="0"/>
              <a:t>] twierdził, że najwyższą wartością jest życie – niebezpieczne, okrutne i tragiczne, ale właśnie dzięki temu tak cenne i piękne. Uważał, że tradycyjna moralność nie ma w życiu zastosowań, gdyż toczy się ono </a:t>
            </a:r>
            <a:r>
              <a:rPr lang="pl-PL" b="1" dirty="0" smtClean="0"/>
              <a:t>poza dobrem i złem. Właściwe jest wyłącznie to, co sprzyja życiu. </a:t>
            </a:r>
            <a:r>
              <a:rPr lang="pl-PL" dirty="0" smtClean="0"/>
              <a:t>Na takim założeniu powinna opierać się nowa etyka, którą filozof nazwał </a:t>
            </a:r>
            <a:r>
              <a:rPr lang="pl-PL" b="1" dirty="0" smtClean="0"/>
              <a:t>moralnością panów – </a:t>
            </a:r>
            <a:r>
              <a:rPr lang="pl-PL" dirty="0" smtClean="0"/>
              <a:t>indywidualistów, ludzi silnych, czerpiących energię z mocy ożywiającej naturę, którzy nie chcą poświęcać się dla społeczeństwa. Na przeciwległym biegunie znajduje się </a:t>
            </a:r>
            <a:r>
              <a:rPr lang="pl-PL" b="1" dirty="0" smtClean="0"/>
              <a:t>moralność niewolników, </a:t>
            </a:r>
            <a:r>
              <a:rPr lang="pl-PL" dirty="0" smtClean="0"/>
              <a:t>propagowana przez tych, którzy chcieliby być panami, ale nie mogą nimi zostać z powodu swojej słabości. Pragną oni narzucić wszystkim takie wartości, jak miłosierdzie, pokora i litość, bo sprzyjają one słabym i zapewniają im władzę nad silnymi. Taka moralność stanowi istotę chrześcijaństwa, które Nietzsche ostro krytykował, uznając je za największą przeszkodę dla postępu ludzkiego ducha. Jego słynna konstatacja: „Bóg umarł” oznaczała, że tylko odrzuciwszy ideę Boga i wszystko, co się z nią wiąże, a więc chrześcijańską etykę i nadzieję na pośmiertną egzystencję, ludzkość osiągnie wyższy stopień rozwoju. Jego ostatecznym celem miał być </a:t>
            </a:r>
            <a:r>
              <a:rPr lang="pl-PL" b="1" dirty="0" smtClean="0"/>
              <a:t>nadczłowiek – istota odznaczająca się</a:t>
            </a:r>
            <a:r>
              <a:rPr lang="pl-PL" b="1" baseline="0" dirty="0" smtClean="0"/>
              <a:t> </a:t>
            </a:r>
            <a:r>
              <a:rPr lang="pl-PL" dirty="0" smtClean="0"/>
              <a:t>silnym charakterem, dumą i niezależnością, mądrością, wysoką kulturą i zdolnością do afirmacji życia. Na trwającą do dziś popularność teorii Nietzschego duży wpływ miała forma jego rozpraw, bliższa językowi literackiemu niż stylowi logicznego wywodu. Nie sprzyjało to jednak jednoznacznej interpretacji dzieł myśliciela. Niektóre wątki jego rozważań zostały wykorzystane przez ideologów hitleryzmu, co negatywnie wpłynęło na recepcję dorobku niemieckiego filozofa. </a:t>
            </a:r>
            <a:endParaRPr lang="pl-PL" dirty="0"/>
          </a:p>
        </p:txBody>
      </p:sp>
      <p:sp>
        <p:nvSpPr>
          <p:cNvPr id="22532"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C02C956-D580-4F3D-8AE7-7F943C9A6FF0}" type="slidenum">
              <a:rPr lang="pl-PL" smtClean="0"/>
              <a:pPr/>
              <a:t>6</a:t>
            </a:fld>
            <a:endParaRPr lang="pl-PL"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23555" name="Symbol zastępczy notatek 2"/>
          <p:cNvSpPr>
            <a:spLocks noGrp="1"/>
          </p:cNvSpPr>
          <p:nvPr>
            <p:ph type="body" idx="1"/>
          </p:nvPr>
        </p:nvSpPr>
        <p:spPr bwMode="auto">
          <a:noFill/>
        </p:spPr>
        <p:txBody>
          <a:bodyPr wrap="square" numCol="1" anchor="t" anchorCtr="0" compatLnSpc="1">
            <a:prstTxWarp prst="textNoShape">
              <a:avLst/>
            </a:prstTxWarp>
          </a:bodyPr>
          <a:lstStyle/>
          <a:p>
            <a:r>
              <a:rPr lang="pl-PL" dirty="0" smtClean="0"/>
              <a:t>Francuski filozof Henri Bergson [</a:t>
            </a:r>
            <a:r>
              <a:rPr lang="pl-PL" dirty="0" err="1" smtClean="0"/>
              <a:t>ęri</a:t>
            </a:r>
            <a:r>
              <a:rPr lang="pl-PL" dirty="0" smtClean="0"/>
              <a:t>] uznał </a:t>
            </a:r>
            <a:r>
              <a:rPr lang="pl-PL" b="1" dirty="0" smtClean="0"/>
              <a:t>intuicję </a:t>
            </a:r>
            <a:r>
              <a:rPr lang="pl-PL" dirty="0" smtClean="0"/>
              <a:t>za narzędzie poznania znacznie ważniejsze od intelektu. Intelekt, będący podstawą poznania naukowego, nie jest w stanie opisać tak skomplikowanej i zmiennej rzeczywistości, jaką jest otaczający nas świat. Umysł tworzy pojęcia i kategorie, które umożliwiają dokonanie pewnych naukowych uogólnień, ale jednocześnie upraszczają, sprowadzając wszystko do wzorów i schematów. Rzeczywistość wymyka się temu opisowi. </a:t>
            </a:r>
          </a:p>
          <a:p>
            <a:r>
              <a:rPr lang="pl-PL" dirty="0" smtClean="0"/>
              <a:t>	Bergson głosił też, że główną rolę w procesie życiowym odgrywa nie rozum, ale </a:t>
            </a:r>
            <a:r>
              <a:rPr lang="pl-PL" b="1" dirty="0" smtClean="0"/>
              <a:t>pęd życiowy</a:t>
            </a:r>
            <a:r>
              <a:rPr lang="pl-PL" dirty="0" smtClean="0"/>
              <a:t> (</a:t>
            </a:r>
            <a:r>
              <a:rPr lang="pl-PL" dirty="0" err="1" smtClean="0"/>
              <a:t>fr</a:t>
            </a:r>
            <a:r>
              <a:rPr lang="pl-PL" dirty="0" smtClean="0"/>
              <a:t>. </a:t>
            </a:r>
            <a:r>
              <a:rPr lang="pl-PL" i="1" dirty="0" smtClean="0"/>
              <a:t>elan </a:t>
            </a:r>
            <a:r>
              <a:rPr lang="pl-PL" i="1" dirty="0" err="1" smtClean="0"/>
              <a:t>vital</a:t>
            </a:r>
            <a:r>
              <a:rPr lang="pl-PL" i="1" dirty="0" smtClean="0"/>
              <a:t>  </a:t>
            </a:r>
            <a:r>
              <a:rPr lang="pl-PL" dirty="0" err="1" smtClean="0"/>
              <a:t>[el</a:t>
            </a:r>
            <a:r>
              <a:rPr lang="pl-PL" dirty="0" smtClean="0"/>
              <a:t>ą </a:t>
            </a:r>
            <a:r>
              <a:rPr lang="pl-PL" dirty="0" err="1" smtClean="0"/>
              <a:t>wital</a:t>
            </a:r>
            <a:r>
              <a:rPr lang="pl-PL" dirty="0" smtClean="0"/>
              <a:t>]), będący kosmiczną siłą, przenikającą całą żywą i przekształcającą się naturę. Siła ta jest przyczyną wszelkiej aktywności organizmów żywych. </a:t>
            </a:r>
          </a:p>
          <a:p>
            <a:r>
              <a:rPr lang="pl-PL" dirty="0" smtClean="0"/>
              <a:t>	Intuicjonizm stanowił ważną inspirację twórczości Bolesława Leśmiana i Marcela Prousta. </a:t>
            </a:r>
          </a:p>
        </p:txBody>
      </p:sp>
      <p:sp>
        <p:nvSpPr>
          <p:cNvPr id="23556"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888CCC7-3C81-4BCE-B4ED-E671A7C4F0C0}" type="slidenum">
              <a:rPr lang="pl-PL" smtClean="0"/>
              <a:pPr/>
              <a:t>7</a:t>
            </a:fld>
            <a:endParaRPr lang="pl-PL"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24579" name="Symbol zastępczy notatek 2"/>
          <p:cNvSpPr>
            <a:spLocks noGrp="1"/>
          </p:cNvSpPr>
          <p:nvPr>
            <p:ph type="body" idx="1"/>
          </p:nvPr>
        </p:nvSpPr>
        <p:spPr bwMode="auto">
          <a:noFill/>
        </p:spPr>
        <p:txBody>
          <a:bodyPr wrap="square" numCol="1" anchor="t" anchorCtr="0" compatLnSpc="1">
            <a:prstTxWarp prst="textNoShape">
              <a:avLst/>
            </a:prstTxWarp>
          </a:bodyPr>
          <a:lstStyle/>
          <a:p>
            <a:r>
              <a:rPr lang="pl-PL" dirty="0" smtClean="0"/>
              <a:t>Jedną z charakterystycznych cech postawy modernistów był dekadentyzm. Nazwa ta pochodzi od francuskiego słowa </a:t>
            </a:r>
            <a:r>
              <a:rPr lang="pl-PL" i="1" dirty="0" err="1" smtClean="0"/>
              <a:t>décadence</a:t>
            </a:r>
            <a:r>
              <a:rPr lang="pl-PL" i="1" dirty="0" smtClean="0"/>
              <a:t> </a:t>
            </a:r>
            <a:r>
              <a:rPr lang="pl-PL" dirty="0" smtClean="0"/>
              <a:t>[</a:t>
            </a:r>
            <a:r>
              <a:rPr lang="pl-PL" dirty="0" err="1" smtClean="0"/>
              <a:t>dekad</a:t>
            </a:r>
            <a:r>
              <a:rPr lang="pl-PL" b="1" dirty="0" err="1" smtClean="0"/>
              <a:t>ąs</a:t>
            </a:r>
            <a:r>
              <a:rPr lang="pl-PL" b="0" dirty="0" smtClean="0"/>
              <a:t>],</a:t>
            </a:r>
            <a:r>
              <a:rPr lang="pl-PL" b="1" baseline="0" dirty="0" smtClean="0"/>
              <a:t> </a:t>
            </a:r>
            <a:r>
              <a:rPr lang="pl-PL" dirty="0" smtClean="0"/>
              <a:t>oznaczającego ‘schyłek’, ‘upadek’. Została spopularyzowana przez poetę Paula </a:t>
            </a:r>
            <a:r>
              <a:rPr lang="pl-PL" dirty="0" err="1" smtClean="0"/>
              <a:t>Verlaine’a</a:t>
            </a:r>
            <a:r>
              <a:rPr lang="pl-PL" dirty="0" smtClean="0"/>
              <a:t> [pola</a:t>
            </a:r>
            <a:r>
              <a:rPr lang="pl-PL" baseline="0" dirty="0" smtClean="0"/>
              <a:t> </a:t>
            </a:r>
            <a:r>
              <a:rPr lang="pl-PL" dirty="0" err="1" smtClean="0"/>
              <a:t>werlena</a:t>
            </a:r>
            <a:r>
              <a:rPr lang="pl-PL" dirty="0" smtClean="0"/>
              <a:t>], który użył jej w słynnym wierszu z 1884 r.</a:t>
            </a:r>
            <a:r>
              <a:rPr lang="pl-PL" baseline="0" dirty="0" smtClean="0"/>
              <a:t> </a:t>
            </a:r>
            <a:r>
              <a:rPr lang="pl-PL" i="1" dirty="0" smtClean="0"/>
              <a:t>Niemoc</a:t>
            </a:r>
            <a:r>
              <a:rPr lang="pl-PL" dirty="0" smtClean="0"/>
              <a:t>, zaczynającym się od słów: „Jam Cesarstwo u schyłku wielkiego konania”. Dekadentyzm wyrażał powszechne wówczas poczucie kryzysu cywilizacji i kultury. Przejawiał się w skrajnym pesymizmie, apatii i bierności. Objawem tej „choroby końca wieku” w przypadku wielu modernistów</a:t>
            </a:r>
            <a:r>
              <a:rPr lang="pl-PL" baseline="0" dirty="0" smtClean="0"/>
              <a:t> </a:t>
            </a:r>
            <a:r>
              <a:rPr lang="pl-PL" dirty="0" smtClean="0"/>
              <a:t>były również ucieczki</a:t>
            </a:r>
            <a:br>
              <a:rPr lang="pl-PL" dirty="0" smtClean="0"/>
            </a:br>
            <a:r>
              <a:rPr lang="pl-PL" dirty="0" smtClean="0"/>
              <a:t>w „sztuczne raje”, czyli uśmierzanie bólu istnienia przez środki odurzające, alkohol i perwersyjną erotykę. Dekadentów pociągało wszystko to, co było przerafinowane, świadczyło o przesycie i znużeniu. Odrazą napawała ich mieszczańska egzystencja, lecz własne życie też uważali za jałowe i bezcelowe.</a:t>
            </a:r>
          </a:p>
        </p:txBody>
      </p:sp>
      <p:sp>
        <p:nvSpPr>
          <p:cNvPr id="24580"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7086C03-14E3-4006-932D-B52DF58962C0}" type="slidenum">
              <a:rPr lang="pl-PL" smtClean="0"/>
              <a:pPr/>
              <a:t>8</a:t>
            </a:fld>
            <a:endParaRPr lang="pl-PL"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25603" name="Symbol zastępczy notatek 2"/>
          <p:cNvSpPr>
            <a:spLocks noGrp="1"/>
          </p:cNvSpPr>
          <p:nvPr>
            <p:ph type="body" idx="1"/>
          </p:nvPr>
        </p:nvSpPr>
        <p:spPr bwMode="auto">
          <a:noFill/>
        </p:spPr>
        <p:txBody>
          <a:bodyPr wrap="square" numCol="1" anchor="t" anchorCtr="0" compatLnSpc="1">
            <a:prstTxWarp prst="textNoShape">
              <a:avLst/>
            </a:prstTxWarp>
          </a:bodyPr>
          <a:lstStyle/>
          <a:p>
            <a:endParaRPr lang="pl-PL" smtClean="0"/>
          </a:p>
        </p:txBody>
      </p:sp>
      <p:sp>
        <p:nvSpPr>
          <p:cNvPr id="25604"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7717BBC-2C93-44EF-B759-F92670D37A33}" type="slidenum">
              <a:rPr lang="pl-PL" smtClean="0"/>
              <a:pPr/>
              <a:t>11</a:t>
            </a:fld>
            <a:endParaRPr lang="pl-PL"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26627" name="Symbol zastępczy notatek 2"/>
          <p:cNvSpPr>
            <a:spLocks noGrp="1"/>
          </p:cNvSpPr>
          <p:nvPr>
            <p:ph type="body" idx="1"/>
          </p:nvPr>
        </p:nvSpPr>
        <p:spPr bwMode="auto">
          <a:noFill/>
        </p:spPr>
        <p:txBody>
          <a:bodyPr wrap="square" numCol="1" anchor="t" anchorCtr="0" compatLnSpc="1">
            <a:prstTxWarp prst="textNoShape">
              <a:avLst/>
            </a:prstTxWarp>
          </a:bodyPr>
          <a:lstStyle/>
          <a:p>
            <a:endParaRPr lang="pl-PL" smtClean="0"/>
          </a:p>
        </p:txBody>
      </p:sp>
      <p:sp>
        <p:nvSpPr>
          <p:cNvPr id="26628"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B2D3BC1-7C2D-4355-ABBB-6942F3C8C333}" type="slidenum">
              <a:rPr lang="pl-PL" smtClean="0"/>
              <a:pPr/>
              <a:t>14</a:t>
            </a:fld>
            <a:endParaRPr lang="pl-PL"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974725" y="3030538"/>
            <a:ext cx="11055350" cy="2090737"/>
          </a:xfrm>
        </p:spPr>
        <p:txBody>
          <a:bodyPr>
            <a:normAutofit/>
          </a:bodyPr>
          <a:lstStyle>
            <a:lvl1pPr>
              <a:defRPr lang="pl-PL" sz="6600" dirty="0">
                <a:solidFill>
                  <a:srgbClr val="92D050"/>
                </a:solidFill>
                <a:latin typeface="Arial" pitchFamily="34" charset="0"/>
                <a:ea typeface="+mj-ea"/>
                <a:cs typeface="Arial" pitchFamily="34" charset="0"/>
                <a:sym typeface="Arial" pitchFamily="34" charset="0"/>
              </a:defRPr>
            </a:lvl1pPr>
          </a:lstStyle>
          <a:p>
            <a:r>
              <a:rPr lang="pl-PL" dirty="0" smtClean="0"/>
              <a:t>Kliknij, aby edytować styl</a:t>
            </a:r>
            <a:endParaRPr lang="pl-PL" dirty="0"/>
          </a:p>
        </p:txBody>
      </p:sp>
      <p:sp>
        <p:nvSpPr>
          <p:cNvPr id="3" name="Podtytuł 2"/>
          <p:cNvSpPr>
            <a:spLocks noGrp="1"/>
          </p:cNvSpPr>
          <p:nvPr>
            <p:ph type="subTitle" idx="1"/>
          </p:nvPr>
        </p:nvSpPr>
        <p:spPr>
          <a:xfrm>
            <a:off x="1951038" y="5527675"/>
            <a:ext cx="9102725" cy="2492375"/>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smtClean="0"/>
              <a:t>Kliknij, aby edytować styl wzorca podtytułu</a:t>
            </a:r>
            <a:endParaRPr lang="pl-PL"/>
          </a:p>
        </p:txBody>
      </p:sp>
      <p:sp>
        <p:nvSpPr>
          <p:cNvPr id="4" name="Symbol zastępczy daty 3"/>
          <p:cNvSpPr>
            <a:spLocks noGrp="1"/>
          </p:cNvSpPr>
          <p:nvPr>
            <p:ph type="dt" sz="half" idx="10"/>
          </p:nvPr>
        </p:nvSpPr>
        <p:spPr/>
        <p:txBody>
          <a:bodyPr/>
          <a:lstStyle>
            <a:lvl1pPr>
              <a:defRPr/>
            </a:lvl1pPr>
          </a:lstStyle>
          <a:p>
            <a:pPr>
              <a:defRPr/>
            </a:pPr>
            <a:fld id="{8D55C7CE-50A9-4C28-B3D3-0D55AC7D802C}" type="datetimeFigureOut">
              <a:rPr lang="pl-PL"/>
              <a:pPr>
                <a:defRPr/>
              </a:pPr>
              <a:t>2014-02-03</a:t>
            </a:fld>
            <a:endParaRPr lang="pl-PL" dirty="0"/>
          </a:p>
        </p:txBody>
      </p:sp>
      <p:sp>
        <p:nvSpPr>
          <p:cNvPr id="5" name="Symbol zastępczy stopki 4"/>
          <p:cNvSpPr>
            <a:spLocks noGrp="1"/>
          </p:cNvSpPr>
          <p:nvPr>
            <p:ph type="ftr" sz="quarter" idx="11"/>
          </p:nvPr>
        </p:nvSpPr>
        <p:spPr/>
        <p:txBody>
          <a:bodyPr/>
          <a:lstStyle>
            <a:lvl1pPr>
              <a:defRPr/>
            </a:lvl1pPr>
          </a:lstStyle>
          <a:p>
            <a:pPr>
              <a:defRPr/>
            </a:pPr>
            <a:endParaRPr lang="pl-PL"/>
          </a:p>
        </p:txBody>
      </p:sp>
      <p:sp>
        <p:nvSpPr>
          <p:cNvPr id="6" name="Symbol zastępczy numeru slajdu 5"/>
          <p:cNvSpPr>
            <a:spLocks noGrp="1"/>
          </p:cNvSpPr>
          <p:nvPr>
            <p:ph type="sldNum" sz="quarter" idx="12"/>
          </p:nvPr>
        </p:nvSpPr>
        <p:spPr/>
        <p:txBody>
          <a:bodyPr/>
          <a:lstStyle>
            <a:lvl1pPr>
              <a:defRPr/>
            </a:lvl1pPr>
          </a:lstStyle>
          <a:p>
            <a:pPr>
              <a:defRPr/>
            </a:pPr>
            <a:fld id="{1B0CEAE1-2B22-4BCF-857A-B0F41E4B9177}" type="slidenum">
              <a:rPr lang="pl-PL"/>
              <a:pPr>
                <a:defRPr/>
              </a:pPr>
              <a:t>‹#›</a:t>
            </a:fld>
            <a:endParaRPr lang="pl-P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2549525" y="6827838"/>
            <a:ext cx="7802563" cy="806450"/>
          </a:xfrm>
        </p:spPr>
        <p:txBody>
          <a:bodyPr anchor="b"/>
          <a:lstStyle>
            <a:lvl1pPr algn="l">
              <a:defRPr sz="2000" b="1"/>
            </a:lvl1pPr>
          </a:lstStyle>
          <a:p>
            <a:r>
              <a:rPr lang="pl-PL" smtClean="0"/>
              <a:t>Kliknij, aby edytować styl</a:t>
            </a:r>
            <a:endParaRPr lang="pl-PL"/>
          </a:p>
        </p:txBody>
      </p:sp>
      <p:sp>
        <p:nvSpPr>
          <p:cNvPr id="3" name="Symbol zastępczy obrazu 2"/>
          <p:cNvSpPr>
            <a:spLocks noGrp="1"/>
          </p:cNvSpPr>
          <p:nvPr>
            <p:ph type="pic" idx="1"/>
          </p:nvPr>
        </p:nvSpPr>
        <p:spPr>
          <a:xfrm>
            <a:off x="2549525" y="871538"/>
            <a:ext cx="7802563" cy="58515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a:p>
        </p:txBody>
      </p:sp>
      <p:sp>
        <p:nvSpPr>
          <p:cNvPr id="4" name="Symbol zastępczy tekstu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5" name="Symbol zastępczy daty 3"/>
          <p:cNvSpPr>
            <a:spLocks noGrp="1"/>
          </p:cNvSpPr>
          <p:nvPr>
            <p:ph type="dt" sz="half" idx="10"/>
          </p:nvPr>
        </p:nvSpPr>
        <p:spPr/>
        <p:txBody>
          <a:bodyPr/>
          <a:lstStyle>
            <a:lvl1pPr>
              <a:defRPr/>
            </a:lvl1pPr>
          </a:lstStyle>
          <a:p>
            <a:pPr>
              <a:defRPr/>
            </a:pPr>
            <a:fld id="{7A1C1976-8FCF-40C9-933C-3141F8E28787}" type="datetimeFigureOut">
              <a:rPr lang="pl-PL"/>
              <a:pPr>
                <a:defRPr/>
              </a:pPr>
              <a:t>2014-02-03</a:t>
            </a:fld>
            <a:endParaRPr lang="pl-PL" dirty="0"/>
          </a:p>
        </p:txBody>
      </p:sp>
      <p:sp>
        <p:nvSpPr>
          <p:cNvPr id="6" name="Symbol zastępczy stopki 4"/>
          <p:cNvSpPr>
            <a:spLocks noGrp="1"/>
          </p:cNvSpPr>
          <p:nvPr>
            <p:ph type="ftr" sz="quarter" idx="11"/>
          </p:nvPr>
        </p:nvSpPr>
        <p:spPr/>
        <p:txBody>
          <a:bodyPr/>
          <a:lstStyle>
            <a:lvl1pPr>
              <a:defRPr/>
            </a:lvl1pPr>
          </a:lstStyle>
          <a:p>
            <a:pPr>
              <a:defRPr/>
            </a:pPr>
            <a:endParaRPr lang="pl-PL"/>
          </a:p>
        </p:txBody>
      </p:sp>
      <p:sp>
        <p:nvSpPr>
          <p:cNvPr id="7" name="Symbol zastępczy numeru slajdu 5"/>
          <p:cNvSpPr>
            <a:spLocks noGrp="1"/>
          </p:cNvSpPr>
          <p:nvPr>
            <p:ph type="sldNum" sz="quarter" idx="12"/>
          </p:nvPr>
        </p:nvSpPr>
        <p:spPr/>
        <p:txBody>
          <a:bodyPr/>
          <a:lstStyle>
            <a:lvl1pPr>
              <a:defRPr/>
            </a:lvl1pPr>
          </a:lstStyle>
          <a:p>
            <a:pPr>
              <a:defRPr/>
            </a:pPr>
            <a:fld id="{E142CDE1-93CE-4666-AB21-16D9FED2B84C}" type="slidenum">
              <a:rPr lang="pl-PL"/>
              <a:pPr>
                <a:defRPr/>
              </a:pPr>
              <a:t>‹#›</a:t>
            </a:fld>
            <a:endParaRPr lang="pl-PL"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defRPr lang="pl-PL" sz="5200" kern="1200" dirty="0">
                <a:solidFill>
                  <a:srgbClr val="92D050"/>
                </a:solidFill>
                <a:latin typeface="Arial" pitchFamily="34" charset="0"/>
                <a:ea typeface="+mj-ea"/>
                <a:cs typeface="Arial" pitchFamily="34" charset="0"/>
                <a:sym typeface="Arial" pitchFamily="34" charset="0"/>
              </a:defRPr>
            </a:lvl1pPr>
          </a:lstStyle>
          <a:p>
            <a:r>
              <a:rPr lang="pl-PL" dirty="0" smtClean="0"/>
              <a:t>Kliknij, aby edytować styl</a:t>
            </a:r>
            <a:endParaRPr lang="pl-PL" dirty="0"/>
          </a:p>
        </p:txBody>
      </p:sp>
      <p:sp>
        <p:nvSpPr>
          <p:cNvPr id="3" name="Symbol zastępczy tytułu pionowego 2"/>
          <p:cNvSpPr>
            <a:spLocks noGrp="1"/>
          </p:cNvSpPr>
          <p:nvPr>
            <p:ph type="body" orient="vert" idx="1"/>
          </p:nvPr>
        </p:nvSpPr>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daty 3"/>
          <p:cNvSpPr>
            <a:spLocks noGrp="1"/>
          </p:cNvSpPr>
          <p:nvPr>
            <p:ph type="dt" sz="half" idx="10"/>
          </p:nvPr>
        </p:nvSpPr>
        <p:spPr/>
        <p:txBody>
          <a:bodyPr/>
          <a:lstStyle>
            <a:lvl1pPr>
              <a:defRPr/>
            </a:lvl1pPr>
          </a:lstStyle>
          <a:p>
            <a:pPr>
              <a:defRPr/>
            </a:pPr>
            <a:fld id="{7B4AA0C1-8A18-4755-8C2B-870D7D233BDD}" type="datetimeFigureOut">
              <a:rPr lang="pl-PL"/>
              <a:pPr>
                <a:defRPr/>
              </a:pPr>
              <a:t>2014-02-03</a:t>
            </a:fld>
            <a:endParaRPr lang="pl-PL" dirty="0"/>
          </a:p>
        </p:txBody>
      </p:sp>
      <p:sp>
        <p:nvSpPr>
          <p:cNvPr id="5" name="Symbol zastępczy stopki 4"/>
          <p:cNvSpPr>
            <a:spLocks noGrp="1"/>
          </p:cNvSpPr>
          <p:nvPr>
            <p:ph type="ftr" sz="quarter" idx="11"/>
          </p:nvPr>
        </p:nvSpPr>
        <p:spPr/>
        <p:txBody>
          <a:bodyPr/>
          <a:lstStyle>
            <a:lvl1pPr>
              <a:defRPr/>
            </a:lvl1pPr>
          </a:lstStyle>
          <a:p>
            <a:pPr>
              <a:defRPr/>
            </a:pPr>
            <a:endParaRPr lang="pl-PL"/>
          </a:p>
        </p:txBody>
      </p:sp>
      <p:sp>
        <p:nvSpPr>
          <p:cNvPr id="6" name="Symbol zastępczy numeru slajdu 5"/>
          <p:cNvSpPr>
            <a:spLocks noGrp="1"/>
          </p:cNvSpPr>
          <p:nvPr>
            <p:ph type="sldNum" sz="quarter" idx="12"/>
          </p:nvPr>
        </p:nvSpPr>
        <p:spPr/>
        <p:txBody>
          <a:bodyPr/>
          <a:lstStyle>
            <a:lvl1pPr>
              <a:defRPr/>
            </a:lvl1pPr>
          </a:lstStyle>
          <a:p>
            <a:pPr>
              <a:defRPr/>
            </a:pPr>
            <a:fld id="{31221675-8C03-4769-8F9E-B2132BDDAC88}" type="slidenum">
              <a:rPr lang="pl-PL"/>
              <a:pPr>
                <a:defRPr/>
              </a:pPr>
              <a:t>‹#›</a:t>
            </a:fld>
            <a:endParaRPr lang="pl-P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9428163" y="390525"/>
            <a:ext cx="2925762" cy="8321675"/>
          </a:xfrm>
        </p:spPr>
        <p:txBody>
          <a:bodyPr vert="eaVert"/>
          <a:lstStyle>
            <a:lvl1pPr>
              <a:defRPr lang="pl-PL" sz="5200" kern="1200" smtClean="0">
                <a:solidFill>
                  <a:srgbClr val="92D050"/>
                </a:solidFill>
                <a:latin typeface="Arial" pitchFamily="34" charset="0"/>
                <a:ea typeface="+mj-ea"/>
                <a:cs typeface="Arial" pitchFamily="34" charset="0"/>
                <a:sym typeface="Arial" pitchFamily="34" charset="0"/>
              </a:defRPr>
            </a:lvl1pPr>
          </a:lstStyle>
          <a:p>
            <a:r>
              <a:rPr lang="pl-PL" dirty="0" smtClean="0"/>
              <a:t>Kliknij, aby edytować styl</a:t>
            </a:r>
            <a:endParaRPr lang="pl-PL" dirty="0"/>
          </a:p>
        </p:txBody>
      </p:sp>
      <p:sp>
        <p:nvSpPr>
          <p:cNvPr id="3" name="Symbol zastępczy tytułu pionowego 2"/>
          <p:cNvSpPr>
            <a:spLocks noGrp="1"/>
          </p:cNvSpPr>
          <p:nvPr>
            <p:ph type="body" orient="vert" idx="1"/>
          </p:nvPr>
        </p:nvSpPr>
        <p:spPr>
          <a:xfrm>
            <a:off x="650875" y="390525"/>
            <a:ext cx="8624888" cy="8321675"/>
          </a:xfrm>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daty 3"/>
          <p:cNvSpPr>
            <a:spLocks noGrp="1"/>
          </p:cNvSpPr>
          <p:nvPr>
            <p:ph type="dt" sz="half" idx="10"/>
          </p:nvPr>
        </p:nvSpPr>
        <p:spPr/>
        <p:txBody>
          <a:bodyPr/>
          <a:lstStyle>
            <a:lvl1pPr>
              <a:defRPr/>
            </a:lvl1pPr>
          </a:lstStyle>
          <a:p>
            <a:pPr>
              <a:defRPr/>
            </a:pPr>
            <a:fld id="{9FCB7ED6-E80B-40C1-A346-7F9347881324}" type="datetimeFigureOut">
              <a:rPr lang="pl-PL"/>
              <a:pPr>
                <a:defRPr/>
              </a:pPr>
              <a:t>2014-02-03</a:t>
            </a:fld>
            <a:endParaRPr lang="pl-PL" dirty="0"/>
          </a:p>
        </p:txBody>
      </p:sp>
      <p:sp>
        <p:nvSpPr>
          <p:cNvPr id="5" name="Symbol zastępczy stopki 4"/>
          <p:cNvSpPr>
            <a:spLocks noGrp="1"/>
          </p:cNvSpPr>
          <p:nvPr>
            <p:ph type="ftr" sz="quarter" idx="11"/>
          </p:nvPr>
        </p:nvSpPr>
        <p:spPr/>
        <p:txBody>
          <a:bodyPr/>
          <a:lstStyle>
            <a:lvl1pPr>
              <a:defRPr/>
            </a:lvl1pPr>
          </a:lstStyle>
          <a:p>
            <a:pPr>
              <a:defRPr/>
            </a:pPr>
            <a:endParaRPr lang="pl-PL"/>
          </a:p>
        </p:txBody>
      </p:sp>
      <p:sp>
        <p:nvSpPr>
          <p:cNvPr id="6" name="Symbol zastępczy numeru slajdu 5"/>
          <p:cNvSpPr>
            <a:spLocks noGrp="1"/>
          </p:cNvSpPr>
          <p:nvPr>
            <p:ph type="sldNum" sz="quarter" idx="12"/>
          </p:nvPr>
        </p:nvSpPr>
        <p:spPr/>
        <p:txBody>
          <a:bodyPr/>
          <a:lstStyle>
            <a:lvl1pPr>
              <a:defRPr/>
            </a:lvl1pPr>
          </a:lstStyle>
          <a:p>
            <a:pPr>
              <a:defRPr/>
            </a:pPr>
            <a:fld id="{E3857328-B3E3-48A2-895B-33BA5075C0E6}" type="slidenum">
              <a:rPr lang="pl-PL"/>
              <a:pPr>
                <a:defRPr/>
              </a:pPr>
              <a:t>‹#›</a:t>
            </a:fld>
            <a:endParaRPr lang="pl-P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kład niestandard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defRPr lang="pl-PL" sz="6600" kern="1200" smtClean="0">
                <a:solidFill>
                  <a:srgbClr val="92D050"/>
                </a:solidFill>
                <a:latin typeface="Arial" pitchFamily="34" charset="0"/>
                <a:ea typeface="+mj-ea"/>
                <a:cs typeface="Arial" pitchFamily="34" charset="0"/>
                <a:sym typeface="Arial" pitchFamily="34" charset="0"/>
              </a:defRPr>
            </a:lvl1pPr>
          </a:lstStyle>
          <a:p>
            <a:r>
              <a:rPr lang="pl-PL" dirty="0" smtClean="0"/>
              <a:t>Kliknij, aby edytować styl</a:t>
            </a:r>
            <a:endParaRPr lang="pl-PL" dirty="0"/>
          </a:p>
        </p:txBody>
      </p:sp>
      <p:sp>
        <p:nvSpPr>
          <p:cNvPr id="7" name="Symbol zastępczy obrazu 6"/>
          <p:cNvSpPr>
            <a:spLocks noGrp="1"/>
          </p:cNvSpPr>
          <p:nvPr>
            <p:ph type="pic" sz="quarter" idx="13"/>
          </p:nvPr>
        </p:nvSpPr>
        <p:spPr>
          <a:xfrm>
            <a:off x="3189288" y="3221038"/>
            <a:ext cx="6913562" cy="4535487"/>
          </a:xfrm>
        </p:spPr>
        <p:txBody>
          <a:bodyPr rtlCol="0">
            <a:normAutofit/>
          </a:bodyPr>
          <a:lstStyle>
            <a:lvl1pPr marL="274638" indent="-274638" defTabSz="720000">
              <a:buClr>
                <a:srgbClr val="0070C0"/>
              </a:buClr>
              <a:defRPr/>
            </a:lvl1pPr>
          </a:lstStyle>
          <a:p>
            <a:pPr lvl="0"/>
            <a:endParaRPr lang="pl-PL" noProof="0" dirty="0"/>
          </a:p>
        </p:txBody>
      </p:sp>
      <p:sp>
        <p:nvSpPr>
          <p:cNvPr id="4" name="Symbol zastępczy daty 3"/>
          <p:cNvSpPr>
            <a:spLocks noGrp="1"/>
          </p:cNvSpPr>
          <p:nvPr>
            <p:ph type="dt" sz="half" idx="14"/>
          </p:nvPr>
        </p:nvSpPr>
        <p:spPr/>
        <p:txBody>
          <a:bodyPr/>
          <a:lstStyle>
            <a:lvl1pPr>
              <a:defRPr/>
            </a:lvl1pPr>
          </a:lstStyle>
          <a:p>
            <a:pPr>
              <a:defRPr/>
            </a:pPr>
            <a:fld id="{66BBA510-00CB-4D4F-8DDA-215C36ED3E5D}" type="datetimeFigureOut">
              <a:rPr lang="pl-PL"/>
              <a:pPr>
                <a:defRPr/>
              </a:pPr>
              <a:t>2014-02-03</a:t>
            </a:fld>
            <a:endParaRPr lang="pl-PL" dirty="0"/>
          </a:p>
        </p:txBody>
      </p:sp>
      <p:sp>
        <p:nvSpPr>
          <p:cNvPr id="5" name="Symbol zastępczy stopki 4"/>
          <p:cNvSpPr>
            <a:spLocks noGrp="1"/>
          </p:cNvSpPr>
          <p:nvPr>
            <p:ph type="ftr" sz="quarter" idx="15"/>
          </p:nvPr>
        </p:nvSpPr>
        <p:spPr/>
        <p:txBody>
          <a:bodyPr/>
          <a:lstStyle>
            <a:lvl1pPr>
              <a:defRPr/>
            </a:lvl1pPr>
          </a:lstStyle>
          <a:p>
            <a:pPr>
              <a:defRPr/>
            </a:pPr>
            <a:endParaRPr lang="pl-PL"/>
          </a:p>
        </p:txBody>
      </p:sp>
      <p:sp>
        <p:nvSpPr>
          <p:cNvPr id="6" name="Symbol zastępczy numeru slajdu 5"/>
          <p:cNvSpPr>
            <a:spLocks noGrp="1"/>
          </p:cNvSpPr>
          <p:nvPr>
            <p:ph type="sldNum" sz="quarter" idx="16"/>
          </p:nvPr>
        </p:nvSpPr>
        <p:spPr/>
        <p:txBody>
          <a:bodyPr/>
          <a:lstStyle>
            <a:lvl1pPr>
              <a:defRPr/>
            </a:lvl1pPr>
          </a:lstStyle>
          <a:p>
            <a:pPr>
              <a:defRPr/>
            </a:pPr>
            <a:fld id="{6EBF1996-B8AE-4F20-9E70-43C23FB61B2A}" type="slidenum">
              <a:rPr lang="pl-PL"/>
              <a:pPr>
                <a:defRPr/>
              </a:pPr>
              <a:t>‹#›</a:t>
            </a:fld>
            <a:endParaRPr lang="pl-P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defRPr lang="pl-PL" sz="5200" smtClean="0">
                <a:solidFill>
                  <a:srgbClr val="92D050"/>
                </a:solidFill>
                <a:latin typeface="Arial" pitchFamily="34" charset="0"/>
                <a:ea typeface="+mj-ea"/>
                <a:cs typeface="Arial" pitchFamily="34" charset="0"/>
                <a:sym typeface="Arial" pitchFamily="34" charset="0"/>
              </a:defRPr>
            </a:lvl1pPr>
          </a:lstStyle>
          <a:p>
            <a:r>
              <a:rPr lang="pl-PL" dirty="0" smtClean="0"/>
              <a:t>Kliknij, aby edytować styl</a:t>
            </a:r>
            <a:endParaRPr lang="pl-PL" dirty="0"/>
          </a:p>
        </p:txBody>
      </p:sp>
      <p:sp>
        <p:nvSpPr>
          <p:cNvPr id="3" name="Symbol zastępczy zawartości 2"/>
          <p:cNvSpPr>
            <a:spLocks noGrp="1"/>
          </p:cNvSpPr>
          <p:nvPr>
            <p:ph idx="1"/>
          </p:nvPr>
        </p:nvSpPr>
        <p:spPr/>
        <p:txBody>
          <a:bodyPr/>
          <a:lstStyle>
            <a:lvl1pPr marL="274638" indent="-274638">
              <a:defRPr/>
            </a:lvl1p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pl-PL" dirty="0"/>
          </a:p>
        </p:txBody>
      </p:sp>
      <p:sp>
        <p:nvSpPr>
          <p:cNvPr id="4" name="Symbol zastępczy daty 3"/>
          <p:cNvSpPr>
            <a:spLocks noGrp="1"/>
          </p:cNvSpPr>
          <p:nvPr>
            <p:ph type="dt" sz="half" idx="10"/>
          </p:nvPr>
        </p:nvSpPr>
        <p:spPr/>
        <p:txBody>
          <a:bodyPr/>
          <a:lstStyle>
            <a:lvl1pPr>
              <a:defRPr/>
            </a:lvl1pPr>
          </a:lstStyle>
          <a:p>
            <a:pPr>
              <a:defRPr/>
            </a:pPr>
            <a:fld id="{53B111CF-96A1-4C47-933E-D1337978571F}" type="datetimeFigureOut">
              <a:rPr lang="pl-PL"/>
              <a:pPr>
                <a:defRPr/>
              </a:pPr>
              <a:t>2014-02-03</a:t>
            </a:fld>
            <a:endParaRPr lang="pl-PL" dirty="0"/>
          </a:p>
        </p:txBody>
      </p:sp>
      <p:sp>
        <p:nvSpPr>
          <p:cNvPr id="5" name="Symbol zastępczy stopki 4"/>
          <p:cNvSpPr>
            <a:spLocks noGrp="1"/>
          </p:cNvSpPr>
          <p:nvPr>
            <p:ph type="ftr" sz="quarter" idx="11"/>
          </p:nvPr>
        </p:nvSpPr>
        <p:spPr/>
        <p:txBody>
          <a:bodyPr/>
          <a:lstStyle>
            <a:lvl1pPr>
              <a:defRPr/>
            </a:lvl1pPr>
          </a:lstStyle>
          <a:p>
            <a:pPr>
              <a:defRPr/>
            </a:pPr>
            <a:endParaRPr lang="pl-PL"/>
          </a:p>
        </p:txBody>
      </p:sp>
      <p:sp>
        <p:nvSpPr>
          <p:cNvPr id="6" name="Symbol zastępczy numeru slajdu 5"/>
          <p:cNvSpPr>
            <a:spLocks noGrp="1"/>
          </p:cNvSpPr>
          <p:nvPr>
            <p:ph type="sldNum" sz="quarter" idx="12"/>
          </p:nvPr>
        </p:nvSpPr>
        <p:spPr/>
        <p:txBody>
          <a:bodyPr/>
          <a:lstStyle>
            <a:lvl1pPr>
              <a:defRPr/>
            </a:lvl1pPr>
          </a:lstStyle>
          <a:p>
            <a:pPr>
              <a:defRPr/>
            </a:pPr>
            <a:fld id="{FA2DA38C-0312-4050-AB72-60AF6F32CA24}" type="slidenum">
              <a:rPr lang="pl-PL"/>
              <a:pPr>
                <a:defRPr/>
              </a:pPr>
              <a:t>‹#›</a:t>
            </a:fld>
            <a:endParaRPr lang="pl-P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1027113" y="6267450"/>
            <a:ext cx="11053762" cy="1936750"/>
          </a:xfrm>
        </p:spPr>
        <p:txBody>
          <a:bodyPr anchor="t"/>
          <a:lstStyle>
            <a:lvl1pPr algn="l">
              <a:defRPr sz="4000" b="1" cap="all"/>
            </a:lvl1pPr>
          </a:lstStyle>
          <a:p>
            <a:r>
              <a:rPr lang="pl-PL" smtClean="0"/>
              <a:t>Kliknij, aby edytować styl</a:t>
            </a:r>
            <a:endParaRPr lang="pl-PL"/>
          </a:p>
        </p:txBody>
      </p:sp>
      <p:sp>
        <p:nvSpPr>
          <p:cNvPr id="3" name="Symbol zastępczy tekstu 2"/>
          <p:cNvSpPr>
            <a:spLocks noGrp="1"/>
          </p:cNvSpPr>
          <p:nvPr>
            <p:ph type="body" idx="1"/>
          </p:nvPr>
        </p:nvSpPr>
        <p:spPr>
          <a:xfrm>
            <a:off x="1027113" y="4133850"/>
            <a:ext cx="11053762" cy="213360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smtClean="0"/>
              <a:t>Kliknij, aby edytować style wzorca tekstu</a:t>
            </a:r>
          </a:p>
        </p:txBody>
      </p:sp>
      <p:sp>
        <p:nvSpPr>
          <p:cNvPr id="4" name="Symbol zastępczy daty 3"/>
          <p:cNvSpPr>
            <a:spLocks noGrp="1"/>
          </p:cNvSpPr>
          <p:nvPr>
            <p:ph type="dt" sz="half" idx="10"/>
          </p:nvPr>
        </p:nvSpPr>
        <p:spPr/>
        <p:txBody>
          <a:bodyPr/>
          <a:lstStyle>
            <a:lvl1pPr>
              <a:defRPr/>
            </a:lvl1pPr>
          </a:lstStyle>
          <a:p>
            <a:pPr>
              <a:defRPr/>
            </a:pPr>
            <a:fld id="{11702507-2B2E-4C41-B3D1-0B38D10BE1B4}" type="datetimeFigureOut">
              <a:rPr lang="pl-PL"/>
              <a:pPr>
                <a:defRPr/>
              </a:pPr>
              <a:t>2014-02-03</a:t>
            </a:fld>
            <a:endParaRPr lang="pl-PL" dirty="0"/>
          </a:p>
        </p:txBody>
      </p:sp>
      <p:sp>
        <p:nvSpPr>
          <p:cNvPr id="5" name="Symbol zastępczy stopki 4"/>
          <p:cNvSpPr>
            <a:spLocks noGrp="1"/>
          </p:cNvSpPr>
          <p:nvPr>
            <p:ph type="ftr" sz="quarter" idx="11"/>
          </p:nvPr>
        </p:nvSpPr>
        <p:spPr/>
        <p:txBody>
          <a:bodyPr/>
          <a:lstStyle>
            <a:lvl1pPr>
              <a:defRPr/>
            </a:lvl1pPr>
          </a:lstStyle>
          <a:p>
            <a:pPr>
              <a:defRPr/>
            </a:pPr>
            <a:endParaRPr lang="pl-PL"/>
          </a:p>
        </p:txBody>
      </p:sp>
      <p:sp>
        <p:nvSpPr>
          <p:cNvPr id="6" name="Symbol zastępczy numeru slajdu 5"/>
          <p:cNvSpPr>
            <a:spLocks noGrp="1"/>
          </p:cNvSpPr>
          <p:nvPr>
            <p:ph type="sldNum" sz="quarter" idx="12"/>
          </p:nvPr>
        </p:nvSpPr>
        <p:spPr/>
        <p:txBody>
          <a:bodyPr/>
          <a:lstStyle>
            <a:lvl1pPr>
              <a:defRPr/>
            </a:lvl1pPr>
          </a:lstStyle>
          <a:p>
            <a:pPr>
              <a:defRPr/>
            </a:pPr>
            <a:fld id="{A3AAFAF6-26AA-4711-87F4-E27BC3F3797A}" type="slidenum">
              <a:rPr lang="pl-PL"/>
              <a:pPr>
                <a:defRPr/>
              </a:pPr>
              <a:t>‹#›</a:t>
            </a:fld>
            <a:endParaRPr lang="pl-PL"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defRPr lang="pl-PL" sz="5200" kern="1200" smtClean="0">
                <a:solidFill>
                  <a:srgbClr val="92D050"/>
                </a:solidFill>
                <a:latin typeface="Arial" pitchFamily="34" charset="0"/>
                <a:ea typeface="+mj-ea"/>
                <a:cs typeface="Arial" pitchFamily="34" charset="0"/>
                <a:sym typeface="Arial" pitchFamily="34" charset="0"/>
              </a:defRPr>
            </a:lvl1pPr>
          </a:lstStyle>
          <a:p>
            <a:r>
              <a:rPr lang="pl-PL" dirty="0" smtClean="0"/>
              <a:t>Kliknij, aby edytować styl</a:t>
            </a:r>
            <a:endParaRPr lang="pl-PL" dirty="0"/>
          </a:p>
        </p:txBody>
      </p:sp>
      <p:sp>
        <p:nvSpPr>
          <p:cNvPr id="3" name="Symbol zastępczy zawartości 2"/>
          <p:cNvSpPr>
            <a:spLocks noGrp="1"/>
          </p:cNvSpPr>
          <p:nvPr>
            <p:ph sz="half" idx="1"/>
          </p:nvPr>
        </p:nvSpPr>
        <p:spPr>
          <a:xfrm>
            <a:off x="650875" y="2276475"/>
            <a:ext cx="5775325" cy="643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zawartości 3"/>
          <p:cNvSpPr>
            <a:spLocks noGrp="1"/>
          </p:cNvSpPr>
          <p:nvPr>
            <p:ph sz="half" idx="2"/>
          </p:nvPr>
        </p:nvSpPr>
        <p:spPr>
          <a:xfrm>
            <a:off x="6578600" y="2276475"/>
            <a:ext cx="5775325" cy="643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5" name="Symbol zastępczy daty 3"/>
          <p:cNvSpPr>
            <a:spLocks noGrp="1"/>
          </p:cNvSpPr>
          <p:nvPr>
            <p:ph type="dt" sz="half" idx="10"/>
          </p:nvPr>
        </p:nvSpPr>
        <p:spPr/>
        <p:txBody>
          <a:bodyPr/>
          <a:lstStyle>
            <a:lvl1pPr>
              <a:defRPr/>
            </a:lvl1pPr>
          </a:lstStyle>
          <a:p>
            <a:pPr>
              <a:defRPr/>
            </a:pPr>
            <a:fld id="{6911D40A-DA6D-4D0A-896D-F844229049EB}" type="datetimeFigureOut">
              <a:rPr lang="pl-PL"/>
              <a:pPr>
                <a:defRPr/>
              </a:pPr>
              <a:t>2014-02-03</a:t>
            </a:fld>
            <a:endParaRPr lang="pl-PL" dirty="0"/>
          </a:p>
        </p:txBody>
      </p:sp>
      <p:sp>
        <p:nvSpPr>
          <p:cNvPr id="6" name="Symbol zastępczy stopki 4"/>
          <p:cNvSpPr>
            <a:spLocks noGrp="1"/>
          </p:cNvSpPr>
          <p:nvPr>
            <p:ph type="ftr" sz="quarter" idx="11"/>
          </p:nvPr>
        </p:nvSpPr>
        <p:spPr/>
        <p:txBody>
          <a:bodyPr/>
          <a:lstStyle>
            <a:lvl1pPr>
              <a:defRPr/>
            </a:lvl1pPr>
          </a:lstStyle>
          <a:p>
            <a:pPr>
              <a:defRPr/>
            </a:pPr>
            <a:endParaRPr lang="pl-PL"/>
          </a:p>
        </p:txBody>
      </p:sp>
      <p:sp>
        <p:nvSpPr>
          <p:cNvPr id="7" name="Symbol zastępczy numeru slajdu 5"/>
          <p:cNvSpPr>
            <a:spLocks noGrp="1"/>
          </p:cNvSpPr>
          <p:nvPr>
            <p:ph type="sldNum" sz="quarter" idx="12"/>
          </p:nvPr>
        </p:nvSpPr>
        <p:spPr/>
        <p:txBody>
          <a:bodyPr/>
          <a:lstStyle>
            <a:lvl1pPr>
              <a:defRPr/>
            </a:lvl1pPr>
          </a:lstStyle>
          <a:p>
            <a:pPr>
              <a:defRPr/>
            </a:pPr>
            <a:fld id="{84B9B8D3-8DE0-4974-8AC8-B96D0011409B}" type="slidenum">
              <a:rPr lang="pl-PL"/>
              <a:pPr>
                <a:defRPr/>
              </a:pPr>
              <a:t>‹#›</a:t>
            </a:fld>
            <a:endParaRPr lang="pl-P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defRPr lang="pl-PL" sz="5200" kern="1200" dirty="0">
                <a:solidFill>
                  <a:srgbClr val="92D050"/>
                </a:solidFill>
                <a:latin typeface="Arial" pitchFamily="34" charset="0"/>
                <a:ea typeface="+mj-ea"/>
                <a:cs typeface="Arial" pitchFamily="34" charset="0"/>
                <a:sym typeface="Arial" pitchFamily="34" charset="0"/>
              </a:defRPr>
            </a:lvl1pPr>
          </a:lstStyle>
          <a:p>
            <a:r>
              <a:rPr lang="pl-PL" dirty="0" smtClean="0"/>
              <a:t>Kliknij, aby edytować styl</a:t>
            </a:r>
            <a:endParaRPr lang="pl-PL" dirty="0"/>
          </a:p>
        </p:txBody>
      </p:sp>
      <p:sp>
        <p:nvSpPr>
          <p:cNvPr id="3" name="Symbol zastępczy tekstu 2"/>
          <p:cNvSpPr>
            <a:spLocks noGrp="1"/>
          </p:cNvSpPr>
          <p:nvPr>
            <p:ph type="body" idx="1"/>
          </p:nvPr>
        </p:nvSpPr>
        <p:spPr>
          <a:xfrm>
            <a:off x="650875" y="2182813"/>
            <a:ext cx="5745163" cy="909637"/>
          </a:xfrm>
        </p:spPr>
        <p:txBody>
          <a:bodyPr anchor="b"/>
          <a:lstStyle>
            <a:lvl1pPr marL="0" indent="0">
              <a:buNone/>
              <a:defRPr sz="2400" b="1">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smtClean="0"/>
              <a:t>Kliknij, aby edytować style wzorca tekstu</a:t>
            </a:r>
          </a:p>
        </p:txBody>
      </p:sp>
      <p:sp>
        <p:nvSpPr>
          <p:cNvPr id="4" name="Symbol zastępczy zawartości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pl-PL" dirty="0"/>
          </a:p>
        </p:txBody>
      </p:sp>
      <p:sp>
        <p:nvSpPr>
          <p:cNvPr id="5" name="Symbol zastępczy tekstu 4"/>
          <p:cNvSpPr>
            <a:spLocks noGrp="1"/>
          </p:cNvSpPr>
          <p:nvPr>
            <p:ph type="body" sz="quarter" idx="3"/>
          </p:nvPr>
        </p:nvSpPr>
        <p:spPr>
          <a:xfrm>
            <a:off x="6605588" y="2182813"/>
            <a:ext cx="5748337" cy="909637"/>
          </a:xfrm>
        </p:spPr>
        <p:txBody>
          <a:bodyPr anchor="b"/>
          <a:lstStyle>
            <a:lvl1pPr marL="0" indent="0">
              <a:buNone/>
              <a:defRPr sz="2400" b="1">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smtClean="0"/>
              <a:t>Kliknij, aby edytować style wzorca tekstu</a:t>
            </a:r>
          </a:p>
        </p:txBody>
      </p:sp>
      <p:sp>
        <p:nvSpPr>
          <p:cNvPr id="6" name="Symbol zastępczy zawartości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7" name="Symbol zastępczy daty 3"/>
          <p:cNvSpPr>
            <a:spLocks noGrp="1"/>
          </p:cNvSpPr>
          <p:nvPr>
            <p:ph type="dt" sz="half" idx="10"/>
          </p:nvPr>
        </p:nvSpPr>
        <p:spPr/>
        <p:txBody>
          <a:bodyPr/>
          <a:lstStyle>
            <a:lvl1pPr>
              <a:defRPr/>
            </a:lvl1pPr>
          </a:lstStyle>
          <a:p>
            <a:pPr>
              <a:defRPr/>
            </a:pPr>
            <a:fld id="{C0FDEABE-2F27-464C-8301-F75CE9D69B08}" type="datetimeFigureOut">
              <a:rPr lang="pl-PL"/>
              <a:pPr>
                <a:defRPr/>
              </a:pPr>
              <a:t>2014-02-03</a:t>
            </a:fld>
            <a:endParaRPr lang="pl-PL" dirty="0"/>
          </a:p>
        </p:txBody>
      </p:sp>
      <p:sp>
        <p:nvSpPr>
          <p:cNvPr id="8" name="Symbol zastępczy stopki 4"/>
          <p:cNvSpPr>
            <a:spLocks noGrp="1"/>
          </p:cNvSpPr>
          <p:nvPr>
            <p:ph type="ftr" sz="quarter" idx="11"/>
          </p:nvPr>
        </p:nvSpPr>
        <p:spPr/>
        <p:txBody>
          <a:bodyPr/>
          <a:lstStyle>
            <a:lvl1pPr>
              <a:defRPr/>
            </a:lvl1pPr>
          </a:lstStyle>
          <a:p>
            <a:pPr>
              <a:defRPr/>
            </a:pPr>
            <a:endParaRPr lang="pl-PL"/>
          </a:p>
        </p:txBody>
      </p:sp>
      <p:sp>
        <p:nvSpPr>
          <p:cNvPr id="9" name="Symbol zastępczy numeru slajdu 5"/>
          <p:cNvSpPr>
            <a:spLocks noGrp="1"/>
          </p:cNvSpPr>
          <p:nvPr>
            <p:ph type="sldNum" sz="quarter" idx="12"/>
          </p:nvPr>
        </p:nvSpPr>
        <p:spPr/>
        <p:txBody>
          <a:bodyPr/>
          <a:lstStyle>
            <a:lvl1pPr>
              <a:defRPr/>
            </a:lvl1pPr>
          </a:lstStyle>
          <a:p>
            <a:pPr>
              <a:defRPr/>
            </a:pPr>
            <a:fld id="{3BDDD541-54E3-4D4E-9D7A-1281DC120E20}" type="slidenum">
              <a:rPr lang="pl-PL"/>
              <a:pPr>
                <a:defRPr/>
              </a:pPr>
              <a:t>‹#›</a:t>
            </a:fld>
            <a:endParaRPr lang="pl-P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defRPr lang="pl-PL" sz="5200" kern="1200" smtClean="0">
                <a:solidFill>
                  <a:srgbClr val="92D050"/>
                </a:solidFill>
                <a:latin typeface="Arial" pitchFamily="34" charset="0"/>
                <a:ea typeface="+mj-ea"/>
                <a:cs typeface="Arial" pitchFamily="34" charset="0"/>
                <a:sym typeface="Arial" pitchFamily="34" charset="0"/>
              </a:defRPr>
            </a:lvl1pPr>
          </a:lstStyle>
          <a:p>
            <a:r>
              <a:rPr lang="pl-PL" dirty="0" smtClean="0"/>
              <a:t>Kliknij, aby edytować styl</a:t>
            </a:r>
            <a:endParaRPr lang="pl-PL" dirty="0"/>
          </a:p>
        </p:txBody>
      </p:sp>
      <p:sp>
        <p:nvSpPr>
          <p:cNvPr id="3" name="Symbol zastępczy daty 3"/>
          <p:cNvSpPr>
            <a:spLocks noGrp="1"/>
          </p:cNvSpPr>
          <p:nvPr>
            <p:ph type="dt" sz="half" idx="10"/>
          </p:nvPr>
        </p:nvSpPr>
        <p:spPr/>
        <p:txBody>
          <a:bodyPr/>
          <a:lstStyle>
            <a:lvl1pPr>
              <a:defRPr/>
            </a:lvl1pPr>
          </a:lstStyle>
          <a:p>
            <a:pPr>
              <a:defRPr/>
            </a:pPr>
            <a:fld id="{2F4CD9C8-70DC-4F92-8909-1CBFA5335FFE}" type="datetimeFigureOut">
              <a:rPr lang="pl-PL"/>
              <a:pPr>
                <a:defRPr/>
              </a:pPr>
              <a:t>2014-02-03</a:t>
            </a:fld>
            <a:endParaRPr lang="pl-PL" dirty="0"/>
          </a:p>
        </p:txBody>
      </p:sp>
      <p:sp>
        <p:nvSpPr>
          <p:cNvPr id="4" name="Symbol zastępczy stopki 4"/>
          <p:cNvSpPr>
            <a:spLocks noGrp="1"/>
          </p:cNvSpPr>
          <p:nvPr>
            <p:ph type="ftr" sz="quarter" idx="11"/>
          </p:nvPr>
        </p:nvSpPr>
        <p:spPr/>
        <p:txBody>
          <a:bodyPr/>
          <a:lstStyle>
            <a:lvl1pPr>
              <a:defRPr/>
            </a:lvl1pPr>
          </a:lstStyle>
          <a:p>
            <a:pPr>
              <a:defRPr/>
            </a:pPr>
            <a:endParaRPr lang="pl-PL"/>
          </a:p>
        </p:txBody>
      </p:sp>
      <p:sp>
        <p:nvSpPr>
          <p:cNvPr id="5" name="Symbol zastępczy numeru slajdu 5"/>
          <p:cNvSpPr>
            <a:spLocks noGrp="1"/>
          </p:cNvSpPr>
          <p:nvPr>
            <p:ph type="sldNum" sz="quarter" idx="12"/>
          </p:nvPr>
        </p:nvSpPr>
        <p:spPr/>
        <p:txBody>
          <a:bodyPr/>
          <a:lstStyle>
            <a:lvl1pPr>
              <a:defRPr/>
            </a:lvl1pPr>
          </a:lstStyle>
          <a:p>
            <a:pPr>
              <a:defRPr/>
            </a:pPr>
            <a:fld id="{807E6BA4-D651-48B0-A9C7-61DEA5C09EFE}" type="slidenum">
              <a:rPr lang="pl-PL"/>
              <a:pPr>
                <a:defRPr/>
              </a:pPr>
              <a:t>‹#›</a:t>
            </a:fld>
            <a:endParaRPr lang="pl-P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3"/>
          <p:cNvSpPr>
            <a:spLocks noGrp="1"/>
          </p:cNvSpPr>
          <p:nvPr>
            <p:ph type="dt" sz="half" idx="10"/>
          </p:nvPr>
        </p:nvSpPr>
        <p:spPr/>
        <p:txBody>
          <a:bodyPr/>
          <a:lstStyle>
            <a:lvl1pPr>
              <a:defRPr/>
            </a:lvl1pPr>
          </a:lstStyle>
          <a:p>
            <a:pPr>
              <a:defRPr/>
            </a:pPr>
            <a:fld id="{E384941A-ADCE-4D3E-ABA1-AA097F386696}" type="datetimeFigureOut">
              <a:rPr lang="pl-PL"/>
              <a:pPr>
                <a:defRPr/>
              </a:pPr>
              <a:t>2014-02-03</a:t>
            </a:fld>
            <a:endParaRPr lang="pl-PL" dirty="0"/>
          </a:p>
        </p:txBody>
      </p:sp>
      <p:sp>
        <p:nvSpPr>
          <p:cNvPr id="3" name="Symbol zastępczy stopki 4"/>
          <p:cNvSpPr>
            <a:spLocks noGrp="1"/>
          </p:cNvSpPr>
          <p:nvPr>
            <p:ph type="ftr" sz="quarter" idx="11"/>
          </p:nvPr>
        </p:nvSpPr>
        <p:spPr/>
        <p:txBody>
          <a:bodyPr/>
          <a:lstStyle>
            <a:lvl1pPr>
              <a:defRPr/>
            </a:lvl1pPr>
          </a:lstStyle>
          <a:p>
            <a:pPr>
              <a:defRPr/>
            </a:pPr>
            <a:endParaRPr lang="pl-PL"/>
          </a:p>
        </p:txBody>
      </p:sp>
      <p:sp>
        <p:nvSpPr>
          <p:cNvPr id="4" name="Symbol zastępczy numeru slajdu 5"/>
          <p:cNvSpPr>
            <a:spLocks noGrp="1"/>
          </p:cNvSpPr>
          <p:nvPr>
            <p:ph type="sldNum" sz="quarter" idx="12"/>
          </p:nvPr>
        </p:nvSpPr>
        <p:spPr/>
        <p:txBody>
          <a:bodyPr/>
          <a:lstStyle>
            <a:lvl1pPr>
              <a:defRPr/>
            </a:lvl1pPr>
          </a:lstStyle>
          <a:p>
            <a:pPr>
              <a:defRPr/>
            </a:pPr>
            <a:fld id="{7BECCFD2-6972-487C-8928-67E0CB188BD9}" type="slidenum">
              <a:rPr lang="pl-PL"/>
              <a:pPr>
                <a:defRPr/>
              </a:pPr>
              <a:t>‹#›</a:t>
            </a:fld>
            <a:endParaRPr lang="pl-PL"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50875" y="388938"/>
            <a:ext cx="4278313" cy="1652587"/>
          </a:xfrm>
        </p:spPr>
        <p:txBody>
          <a:bodyPr anchor="b"/>
          <a:lstStyle>
            <a:lvl1pPr algn="l">
              <a:defRPr sz="2000" b="1">
                <a:solidFill>
                  <a:srgbClr val="0070C0"/>
                </a:solidFill>
              </a:defRPr>
            </a:lvl1pPr>
          </a:lstStyle>
          <a:p>
            <a:r>
              <a:rPr lang="pl-PL" dirty="0" smtClean="0"/>
              <a:t>Kliknij, aby edytować styl</a:t>
            </a:r>
            <a:endParaRPr lang="pl-PL" dirty="0"/>
          </a:p>
        </p:txBody>
      </p:sp>
      <p:sp>
        <p:nvSpPr>
          <p:cNvPr id="3" name="Symbol zastępczy zawartości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tekstu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5" name="Symbol zastępczy daty 3"/>
          <p:cNvSpPr>
            <a:spLocks noGrp="1"/>
          </p:cNvSpPr>
          <p:nvPr>
            <p:ph type="dt" sz="half" idx="10"/>
          </p:nvPr>
        </p:nvSpPr>
        <p:spPr/>
        <p:txBody>
          <a:bodyPr/>
          <a:lstStyle>
            <a:lvl1pPr>
              <a:defRPr/>
            </a:lvl1pPr>
          </a:lstStyle>
          <a:p>
            <a:pPr>
              <a:defRPr/>
            </a:pPr>
            <a:fld id="{78ABAC9D-A76D-4340-9209-FD9B44E76315}" type="datetimeFigureOut">
              <a:rPr lang="pl-PL"/>
              <a:pPr>
                <a:defRPr/>
              </a:pPr>
              <a:t>2014-02-03</a:t>
            </a:fld>
            <a:endParaRPr lang="pl-PL" dirty="0"/>
          </a:p>
        </p:txBody>
      </p:sp>
      <p:sp>
        <p:nvSpPr>
          <p:cNvPr id="6" name="Symbol zastępczy stopki 4"/>
          <p:cNvSpPr>
            <a:spLocks noGrp="1"/>
          </p:cNvSpPr>
          <p:nvPr>
            <p:ph type="ftr" sz="quarter" idx="11"/>
          </p:nvPr>
        </p:nvSpPr>
        <p:spPr/>
        <p:txBody>
          <a:bodyPr/>
          <a:lstStyle>
            <a:lvl1pPr>
              <a:defRPr/>
            </a:lvl1pPr>
          </a:lstStyle>
          <a:p>
            <a:pPr>
              <a:defRPr/>
            </a:pPr>
            <a:endParaRPr lang="pl-PL"/>
          </a:p>
        </p:txBody>
      </p:sp>
      <p:sp>
        <p:nvSpPr>
          <p:cNvPr id="7" name="Symbol zastępczy numeru slajdu 5"/>
          <p:cNvSpPr>
            <a:spLocks noGrp="1"/>
          </p:cNvSpPr>
          <p:nvPr>
            <p:ph type="sldNum" sz="quarter" idx="12"/>
          </p:nvPr>
        </p:nvSpPr>
        <p:spPr/>
        <p:txBody>
          <a:bodyPr/>
          <a:lstStyle>
            <a:lvl1pPr>
              <a:defRPr/>
            </a:lvl1pPr>
          </a:lstStyle>
          <a:p>
            <a:pPr>
              <a:defRPr/>
            </a:pPr>
            <a:fld id="{C8DE7348-046A-4B5B-83AF-24F3A225434D}" type="slidenum">
              <a:rPr lang="pl-PL"/>
              <a:pPr>
                <a:defRPr/>
              </a:pPr>
              <a:t>‹#›</a:t>
            </a:fld>
            <a:endParaRPr lang="pl-P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650875" y="390525"/>
            <a:ext cx="11703050" cy="1625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l-PL" smtClean="0"/>
              <a:t>Kliknij, aby edytować styl</a:t>
            </a:r>
          </a:p>
        </p:txBody>
      </p:sp>
      <p:sp>
        <p:nvSpPr>
          <p:cNvPr id="1027" name="Symbol zastępczy tekstu 2"/>
          <p:cNvSpPr>
            <a:spLocks noGrp="1"/>
          </p:cNvSpPr>
          <p:nvPr>
            <p:ph type="body" idx="1"/>
          </p:nvPr>
        </p:nvSpPr>
        <p:spPr bwMode="auto">
          <a:xfrm>
            <a:off x="650875" y="2276475"/>
            <a:ext cx="11703050" cy="6435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p>
        </p:txBody>
      </p:sp>
      <p:sp>
        <p:nvSpPr>
          <p:cNvPr id="4" name="Symbol zastępczy daty 3"/>
          <p:cNvSpPr>
            <a:spLocks noGrp="1"/>
          </p:cNvSpPr>
          <p:nvPr>
            <p:ph type="dt" sz="half" idx="2"/>
          </p:nvPr>
        </p:nvSpPr>
        <p:spPr>
          <a:xfrm>
            <a:off x="650875" y="9040813"/>
            <a:ext cx="3033713" cy="519112"/>
          </a:xfrm>
          <a:prstGeom prst="rect">
            <a:avLst/>
          </a:prstGeom>
        </p:spPr>
        <p:txBody>
          <a:bodyPr vert="horz" lIns="91440" tIns="45720" rIns="91440" bIns="45720" rtlCol="0" anchor="ctr"/>
          <a:lstStyle>
            <a:lvl1pPr algn="l" defTabSz="1300460" fontAlgn="auto">
              <a:spcBef>
                <a:spcPts val="0"/>
              </a:spcBef>
              <a:spcAft>
                <a:spcPts val="0"/>
              </a:spcAft>
              <a:defRPr sz="1200">
                <a:solidFill>
                  <a:schemeClr val="tx1">
                    <a:tint val="75000"/>
                  </a:schemeClr>
                </a:solidFill>
                <a:latin typeface="+mn-lt"/>
                <a:cs typeface="+mn-cs"/>
              </a:defRPr>
            </a:lvl1pPr>
          </a:lstStyle>
          <a:p>
            <a:pPr>
              <a:defRPr/>
            </a:pPr>
            <a:fld id="{A0E3288E-E4EB-438A-802F-7540DCD18C11}" type="datetimeFigureOut">
              <a:rPr lang="pl-PL"/>
              <a:pPr>
                <a:defRPr/>
              </a:pPr>
              <a:t>2014-02-03</a:t>
            </a:fld>
            <a:endParaRPr lang="pl-PL" dirty="0"/>
          </a:p>
        </p:txBody>
      </p:sp>
      <p:sp>
        <p:nvSpPr>
          <p:cNvPr id="5" name="Symbol zastępczy stopki 4"/>
          <p:cNvSpPr>
            <a:spLocks noGrp="1"/>
          </p:cNvSpPr>
          <p:nvPr>
            <p:ph type="ftr" sz="quarter" idx="3"/>
          </p:nvPr>
        </p:nvSpPr>
        <p:spPr>
          <a:xfrm>
            <a:off x="4443413" y="9040813"/>
            <a:ext cx="4117975" cy="519112"/>
          </a:xfrm>
          <a:prstGeom prst="rect">
            <a:avLst/>
          </a:prstGeom>
        </p:spPr>
        <p:txBody>
          <a:bodyPr vert="horz" lIns="91440" tIns="45720" rIns="91440" bIns="45720" rtlCol="0" anchor="ctr"/>
          <a:lstStyle>
            <a:lvl1pPr algn="ctr" defTabSz="1300460" fontAlgn="auto">
              <a:spcBef>
                <a:spcPts val="0"/>
              </a:spcBef>
              <a:spcAft>
                <a:spcPts val="0"/>
              </a:spcAft>
              <a:defRPr sz="1200">
                <a:solidFill>
                  <a:schemeClr val="tx1">
                    <a:tint val="75000"/>
                  </a:schemeClr>
                </a:solidFill>
                <a:latin typeface="+mn-lt"/>
                <a:cs typeface="+mn-cs"/>
              </a:defRPr>
            </a:lvl1pPr>
          </a:lstStyle>
          <a:p>
            <a:pPr>
              <a:defRPr/>
            </a:pPr>
            <a:endParaRPr lang="pl-PL"/>
          </a:p>
        </p:txBody>
      </p:sp>
      <p:sp>
        <p:nvSpPr>
          <p:cNvPr id="6" name="Symbol zastępczy numeru slajdu 5"/>
          <p:cNvSpPr>
            <a:spLocks noGrp="1"/>
          </p:cNvSpPr>
          <p:nvPr>
            <p:ph type="sldNum" sz="quarter" idx="4"/>
          </p:nvPr>
        </p:nvSpPr>
        <p:spPr>
          <a:xfrm>
            <a:off x="9320213" y="9040813"/>
            <a:ext cx="3033712" cy="519112"/>
          </a:xfrm>
          <a:prstGeom prst="rect">
            <a:avLst/>
          </a:prstGeom>
        </p:spPr>
        <p:txBody>
          <a:bodyPr vert="horz" lIns="91440" tIns="45720" rIns="91440" bIns="45720" rtlCol="0" anchor="ctr"/>
          <a:lstStyle>
            <a:lvl1pPr algn="r" defTabSz="1300460" fontAlgn="auto">
              <a:spcBef>
                <a:spcPts val="0"/>
              </a:spcBef>
              <a:spcAft>
                <a:spcPts val="0"/>
              </a:spcAft>
              <a:defRPr sz="1200">
                <a:solidFill>
                  <a:schemeClr val="tx1">
                    <a:tint val="75000"/>
                  </a:schemeClr>
                </a:solidFill>
                <a:latin typeface="+mn-lt"/>
                <a:cs typeface="+mn-cs"/>
              </a:defRPr>
            </a:lvl1pPr>
          </a:lstStyle>
          <a:p>
            <a:pPr>
              <a:defRPr/>
            </a:pPr>
            <a:fld id="{E3B67A6A-66F9-4A5B-A405-712CEBB0D363}" type="slidenum">
              <a:rPr lang="pl-PL"/>
              <a:pPr>
                <a:defRPr/>
              </a:pPr>
              <a:t>‹#›</a:t>
            </a:fld>
            <a:endParaRPr lang="pl-PL" dirty="0"/>
          </a:p>
        </p:txBody>
      </p:sp>
      <p:sp>
        <p:nvSpPr>
          <p:cNvPr id="8" name="Rectangle 3"/>
          <p:cNvSpPr>
            <a:spLocks/>
          </p:cNvSpPr>
          <p:nvPr userDrawn="1"/>
        </p:nvSpPr>
        <p:spPr bwMode="auto">
          <a:xfrm>
            <a:off x="-63500" y="9512300"/>
            <a:ext cx="13119100" cy="241300"/>
          </a:xfrm>
          <a:prstGeom prst="rect">
            <a:avLst/>
          </a:prstGeom>
          <a:solidFill>
            <a:srgbClr val="8DBF2E"/>
          </a:solidFill>
          <a:ln w="25400">
            <a:solidFill>
              <a:srgbClr val="000000">
                <a:alpha val="0"/>
              </a:srgbClr>
            </a:solidFill>
            <a:miter lim="800000"/>
            <a:headEnd/>
            <a:tailEnd/>
          </a:ln>
        </p:spPr>
        <p:txBody>
          <a:bodyPr lIns="0" tIns="0" rIns="0" bIns="0"/>
          <a:lstStyle/>
          <a:p>
            <a:pPr algn="ctr" defTabSz="914400" fontAlgn="auto">
              <a:spcBef>
                <a:spcPts val="0"/>
              </a:spcBef>
              <a:spcAft>
                <a:spcPts val="0"/>
              </a:spcAft>
              <a:defRPr/>
            </a:pPr>
            <a:endParaRPr lang="pl-PL" sz="1800" kern="0">
              <a:solidFill>
                <a:sysClr val="windowText" lastClr="000000"/>
              </a:solidFill>
              <a:latin typeface="+mn-lt"/>
              <a:cs typeface="+mn-cs"/>
            </a:endParaRPr>
          </a:p>
        </p:txBody>
      </p:sp>
      <p:pic>
        <p:nvPicPr>
          <p:cNvPr id="1032" name="Picture 4"/>
          <p:cNvPicPr>
            <a:picLocks noChangeAspect="1" noChangeArrowheads="1"/>
          </p:cNvPicPr>
          <p:nvPr userDrawn="1"/>
        </p:nvPicPr>
        <p:blipFill>
          <a:blip r:embed="rId14" cstate="print"/>
          <a:srcRect/>
          <a:stretch>
            <a:fillRect/>
          </a:stretch>
        </p:blipFill>
        <p:spPr bwMode="auto">
          <a:xfrm>
            <a:off x="12090400" y="8940800"/>
            <a:ext cx="690563" cy="508000"/>
          </a:xfrm>
          <a:prstGeom prst="rect">
            <a:avLst/>
          </a:prstGeom>
          <a:noFill/>
          <a:ln w="12700">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charset="0"/>
        </a:defRPr>
      </a:lvl2pPr>
      <a:lvl3pPr algn="ctr" rtl="0" eaLnBrk="0" fontAlgn="base" hangingPunct="0">
        <a:spcBef>
          <a:spcPct val="0"/>
        </a:spcBef>
        <a:spcAft>
          <a:spcPct val="0"/>
        </a:spcAft>
        <a:defRPr sz="4400">
          <a:solidFill>
            <a:schemeClr val="tx1"/>
          </a:solidFill>
          <a:latin typeface="Arial" charset="0"/>
        </a:defRPr>
      </a:lvl3pPr>
      <a:lvl4pPr algn="ctr" rtl="0" eaLnBrk="0" fontAlgn="base" hangingPunct="0">
        <a:spcBef>
          <a:spcPct val="0"/>
        </a:spcBef>
        <a:spcAft>
          <a:spcPct val="0"/>
        </a:spcAft>
        <a:defRPr sz="4400">
          <a:solidFill>
            <a:schemeClr val="tx1"/>
          </a:solidFill>
          <a:latin typeface="Arial" charset="0"/>
        </a:defRPr>
      </a:lvl4pPr>
      <a:lvl5pPr algn="ctr" rtl="0" eaLnBrk="0" fontAlgn="base" hangingPunct="0">
        <a:spcBef>
          <a:spcPct val="0"/>
        </a:spcBef>
        <a:spcAft>
          <a:spcPct val="0"/>
        </a:spcAft>
        <a:defRPr sz="4400">
          <a:solidFill>
            <a:schemeClr val="tx1"/>
          </a:solidFill>
          <a:latin typeface="Arial" charset="0"/>
        </a:defRPr>
      </a:lvl5pPr>
      <a:lvl6pPr marL="457200" algn="ctr" rtl="0" fontAlgn="base">
        <a:spcBef>
          <a:spcPct val="0"/>
        </a:spcBef>
        <a:spcAft>
          <a:spcPct val="0"/>
        </a:spcAft>
        <a:defRPr sz="4400">
          <a:solidFill>
            <a:schemeClr val="tx1"/>
          </a:solidFill>
          <a:latin typeface="Arial" charset="0"/>
        </a:defRPr>
      </a:lvl6pPr>
      <a:lvl7pPr marL="914400" algn="ctr" rtl="0" fontAlgn="base">
        <a:spcBef>
          <a:spcPct val="0"/>
        </a:spcBef>
        <a:spcAft>
          <a:spcPct val="0"/>
        </a:spcAft>
        <a:defRPr sz="4400">
          <a:solidFill>
            <a:schemeClr val="tx1"/>
          </a:solidFill>
          <a:latin typeface="Arial" charset="0"/>
        </a:defRPr>
      </a:lvl7pPr>
      <a:lvl8pPr marL="1371600" algn="ctr" rtl="0" fontAlgn="base">
        <a:spcBef>
          <a:spcPct val="0"/>
        </a:spcBef>
        <a:spcAft>
          <a:spcPct val="0"/>
        </a:spcAft>
        <a:defRPr sz="4400">
          <a:solidFill>
            <a:schemeClr val="tx1"/>
          </a:solidFill>
          <a:latin typeface="Arial" charset="0"/>
        </a:defRPr>
      </a:lvl8pPr>
      <a:lvl9pPr marL="1828800" algn="ctr" rtl="0" fontAlgn="base">
        <a:spcBef>
          <a:spcPct val="0"/>
        </a:spcBef>
        <a:spcAft>
          <a:spcPct val="0"/>
        </a:spcAft>
        <a:defRPr sz="4400">
          <a:solidFill>
            <a:schemeClr val="tx1"/>
          </a:solidFill>
          <a:latin typeface="Arial" charset="0"/>
        </a:defRPr>
      </a:lvl9pPr>
    </p:titleStyle>
    <p:bodyStyle>
      <a:lvl1pPr marL="182563" indent="-182563" algn="l" rtl="0" eaLnBrk="0" fontAlgn="base" hangingPunct="0">
        <a:spcBef>
          <a:spcPct val="20000"/>
        </a:spcBef>
        <a:spcAft>
          <a:spcPct val="0"/>
        </a:spcAft>
        <a:buClr>
          <a:srgbClr val="0070C0"/>
        </a:buClr>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ytuł 1"/>
          <p:cNvSpPr>
            <a:spLocks noGrp="1"/>
          </p:cNvSpPr>
          <p:nvPr>
            <p:ph type="title"/>
          </p:nvPr>
        </p:nvSpPr>
        <p:spPr/>
        <p:txBody>
          <a:bodyPr/>
          <a:lstStyle/>
          <a:p>
            <a:pPr eaLnBrk="1" hangingPunct="1"/>
            <a:r>
              <a:t>Prądy modernistyczne</a:t>
            </a:r>
          </a:p>
        </p:txBody>
      </p:sp>
      <p:pic>
        <p:nvPicPr>
          <p:cNvPr id="2051" name="Symbol zastępczy obrazu 6" descr="Gogh, Vincent van, Taras kawiarni w nocy, 1888.jpg"/>
          <p:cNvPicPr>
            <a:picLocks noGrp="1" noChangeAspect="1"/>
          </p:cNvPicPr>
          <p:nvPr>
            <p:ph type="pic" sz="quarter" idx="13"/>
          </p:nvPr>
        </p:nvPicPr>
        <p:blipFill>
          <a:blip r:embed="rId2" cstate="print"/>
          <a:srcRect t="23859" b="23859"/>
          <a:stretch>
            <a:fillRect/>
          </a:stretch>
        </p:blipFill>
        <p:spPr>
          <a:xfrm>
            <a:off x="1662968" y="2128854"/>
            <a:ext cx="9678863" cy="6348346"/>
          </a:xfrm>
        </p:spPr>
      </p:pic>
      <p:sp>
        <p:nvSpPr>
          <p:cNvPr id="2052" name="pole tekstowe 6"/>
          <p:cNvSpPr txBox="1">
            <a:spLocks noChangeArrowheads="1"/>
          </p:cNvSpPr>
          <p:nvPr/>
        </p:nvSpPr>
        <p:spPr bwMode="auto">
          <a:xfrm>
            <a:off x="1533848" y="8405192"/>
            <a:ext cx="4775200" cy="392112"/>
          </a:xfrm>
          <a:prstGeom prst="rect">
            <a:avLst/>
          </a:prstGeom>
          <a:noFill/>
          <a:ln w="9525">
            <a:noFill/>
            <a:miter lim="800000"/>
            <a:headEnd/>
            <a:tailEnd/>
          </a:ln>
        </p:spPr>
        <p:txBody>
          <a:bodyPr lIns="130046" tIns="65023" rIns="130046" bIns="65023">
            <a:spAutoFit/>
          </a:bodyPr>
          <a:lstStyle/>
          <a:p>
            <a:r>
              <a:rPr lang="pl-PL" sz="1700" dirty="0"/>
              <a:t>Vincent van Gogh </a:t>
            </a:r>
            <a:r>
              <a:rPr lang="pl-PL" sz="1700" i="1" dirty="0"/>
              <a:t>Taras kawiarni w nocy</a:t>
            </a:r>
            <a:r>
              <a:rPr lang="pl-PL" sz="1700" dirty="0"/>
              <a:t>, 1888</a:t>
            </a:r>
            <a:endParaRPr lang="pl-PL" sz="17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ytuł 1"/>
          <p:cNvSpPr>
            <a:spLocks noGrp="1"/>
          </p:cNvSpPr>
          <p:nvPr>
            <p:ph type="title"/>
          </p:nvPr>
        </p:nvSpPr>
        <p:spPr/>
        <p:txBody>
          <a:bodyPr/>
          <a:lstStyle/>
          <a:p>
            <a:r>
              <a:t>Sztuka dla sztuki</a:t>
            </a:r>
          </a:p>
        </p:txBody>
      </p:sp>
      <p:sp>
        <p:nvSpPr>
          <p:cNvPr id="11267" name="Symbol zastępczy zawartości 2"/>
          <p:cNvSpPr>
            <a:spLocks noGrp="1"/>
          </p:cNvSpPr>
          <p:nvPr>
            <p:ph sz="half" idx="1"/>
          </p:nvPr>
        </p:nvSpPr>
        <p:spPr>
          <a:xfrm>
            <a:off x="650875" y="2019300"/>
            <a:ext cx="5775325" cy="6435725"/>
          </a:xfrm>
        </p:spPr>
        <p:txBody>
          <a:bodyPr/>
          <a:lstStyle/>
          <a:p>
            <a:r>
              <a:rPr lang="pl-PL" smtClean="0">
                <a:solidFill>
                  <a:srgbClr val="92D050"/>
                </a:solidFill>
              </a:rPr>
              <a:t>Stanisław Przybyszewski </a:t>
            </a:r>
            <a:r>
              <a:rPr lang="pl-PL" i="1" smtClean="0">
                <a:solidFill>
                  <a:srgbClr val="0070C0"/>
                </a:solidFill>
              </a:rPr>
              <a:t>Confiteor</a:t>
            </a:r>
          </a:p>
          <a:p>
            <a:pPr>
              <a:buFont typeface="Arial" pitchFamily="34" charset="0"/>
              <a:buNone/>
            </a:pPr>
            <a:r>
              <a:rPr lang="pl-PL" smtClean="0">
                <a:solidFill>
                  <a:srgbClr val="000000"/>
                </a:solidFill>
                <a:ea typeface="ヒラギノ角ゴ ProN W3"/>
                <a:cs typeface="Arial" pitchFamily="34" charset="0"/>
                <a:sym typeface="Gill Sans"/>
              </a:rPr>
              <a:t>	</a:t>
            </a:r>
          </a:p>
          <a:p>
            <a:pPr>
              <a:buFont typeface="Arial" pitchFamily="34" charset="0"/>
              <a:buNone/>
            </a:pPr>
            <a:r>
              <a:rPr lang="pl-PL" smtClean="0">
                <a:solidFill>
                  <a:srgbClr val="000000"/>
                </a:solidFill>
                <a:ea typeface="ヒラギノ角ゴ ProN W3"/>
                <a:cs typeface="Arial" pitchFamily="34" charset="0"/>
                <a:sym typeface="Gill Sans"/>
              </a:rPr>
              <a:t>	</a:t>
            </a:r>
            <a:r>
              <a:rPr lang="pl-PL" smtClean="0">
                <a:solidFill>
                  <a:srgbClr val="000000"/>
                </a:solidFill>
                <a:latin typeface="Albertus" pitchFamily="34" charset="0"/>
                <a:ea typeface="ヒラギノ角ゴ ProN W3"/>
                <a:cs typeface="Arial" pitchFamily="34" charset="0"/>
                <a:sym typeface="Gill Sans"/>
              </a:rPr>
              <a:t>„</a:t>
            </a:r>
            <a:r>
              <a:rPr lang="pl-PL" sz="2400" smtClean="0">
                <a:solidFill>
                  <a:srgbClr val="000000"/>
                </a:solidFill>
                <a:latin typeface="Albertus" pitchFamily="34" charset="0"/>
                <a:ea typeface="ヒラギノ角ゴ ProN W3"/>
                <a:cs typeface="Arial" pitchFamily="34" charset="0"/>
                <a:sym typeface="Gill Sans"/>
              </a:rPr>
              <a:t>Sztuka nie ma żadnego celu, jest celem sama w sobie, jest absolutem, bo jest odbiciem absolutu – duszy”.</a:t>
            </a:r>
          </a:p>
          <a:p>
            <a:pPr>
              <a:buFont typeface="Arial" pitchFamily="34" charset="0"/>
              <a:buNone/>
            </a:pPr>
            <a:endParaRPr lang="pl-PL" smtClean="0">
              <a:solidFill>
                <a:srgbClr val="000000"/>
              </a:solidFill>
              <a:latin typeface="Albertus" pitchFamily="34" charset="0"/>
              <a:ea typeface="ヒラギノ角ゴ ProN W3"/>
              <a:cs typeface="Arial" pitchFamily="34" charset="0"/>
              <a:sym typeface="Gill Sans"/>
            </a:endParaRPr>
          </a:p>
          <a:p>
            <a:pPr>
              <a:buFont typeface="Arial" pitchFamily="34" charset="0"/>
              <a:buNone/>
            </a:pPr>
            <a:r>
              <a:rPr lang="pl-PL" smtClean="0">
                <a:solidFill>
                  <a:srgbClr val="000000"/>
                </a:solidFill>
                <a:latin typeface="Albertus" pitchFamily="34" charset="0"/>
                <a:ea typeface="ヒラギノ角ゴ ProN W3"/>
                <a:cs typeface="Arial" pitchFamily="34" charset="0"/>
                <a:sym typeface="Gill Sans"/>
              </a:rPr>
              <a:t>	</a:t>
            </a:r>
          </a:p>
          <a:p>
            <a:pPr>
              <a:buFont typeface="Arial" pitchFamily="34" charset="0"/>
              <a:buNone/>
            </a:pPr>
            <a:r>
              <a:rPr lang="pl-PL" smtClean="0">
                <a:solidFill>
                  <a:srgbClr val="000000"/>
                </a:solidFill>
                <a:latin typeface="Albertus" pitchFamily="34" charset="0"/>
                <a:ea typeface="ヒラギノ角ゴ ProN W3"/>
                <a:cs typeface="Arial" pitchFamily="34" charset="0"/>
                <a:sym typeface="Gill Sans"/>
              </a:rPr>
              <a:t>	„</a:t>
            </a:r>
            <a:r>
              <a:rPr lang="pl-PL" sz="2400" smtClean="0">
                <a:solidFill>
                  <a:srgbClr val="000000"/>
                </a:solidFill>
                <a:latin typeface="Albertus" pitchFamily="34" charset="0"/>
                <a:ea typeface="ヒラギノ角ゴ ProN W3"/>
                <a:cs typeface="Arial" pitchFamily="34" charset="0"/>
                <a:sym typeface="Gill Sans"/>
              </a:rPr>
              <a:t>Artysta nie jest sługą ani żadnym kierownikiem, nie należy do narodu ani do świata; nie służy żadnej idei ani żadnemu społeczeństwu”.</a:t>
            </a:r>
          </a:p>
          <a:p>
            <a:endParaRPr lang="pl-PL" i="1" smtClean="0"/>
          </a:p>
          <a:p>
            <a:endParaRPr lang="pl-PL" i="1" smtClean="0">
              <a:solidFill>
                <a:srgbClr val="0070C0"/>
              </a:solidFill>
            </a:endParaRPr>
          </a:p>
        </p:txBody>
      </p:sp>
      <p:pic>
        <p:nvPicPr>
          <p:cNvPr id="11268" name="Symbol zastępczy zawartości 6" descr="Przybyszewski Stanisław, ok. 1898.jpg"/>
          <p:cNvPicPr>
            <a:picLocks noGrp="1" noChangeAspect="1"/>
          </p:cNvPicPr>
          <p:nvPr>
            <p:ph sz="half" idx="2"/>
          </p:nvPr>
        </p:nvPicPr>
        <p:blipFill>
          <a:blip r:embed="rId2" cstate="print"/>
          <a:srcRect/>
          <a:stretch>
            <a:fillRect/>
          </a:stretch>
        </p:blipFill>
        <p:spPr>
          <a:xfrm>
            <a:off x="6862763" y="2181225"/>
            <a:ext cx="4752975" cy="7339013"/>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Obraz 8" descr="Monet Claude, Lilie wodne, 1899.jpg"/>
          <p:cNvPicPr>
            <a:picLocks noChangeAspect="1"/>
          </p:cNvPicPr>
          <p:nvPr/>
        </p:nvPicPr>
        <p:blipFill>
          <a:blip r:embed="rId3" cstate="print"/>
          <a:srcRect/>
          <a:stretch>
            <a:fillRect/>
          </a:stretch>
        </p:blipFill>
        <p:spPr bwMode="auto">
          <a:xfrm>
            <a:off x="2679254" y="5681663"/>
            <a:ext cx="3967162" cy="3838575"/>
          </a:xfrm>
          <a:prstGeom prst="rect">
            <a:avLst/>
          </a:prstGeom>
          <a:noFill/>
          <a:ln w="9525">
            <a:noFill/>
            <a:miter lim="800000"/>
            <a:headEnd/>
            <a:tailEnd/>
          </a:ln>
        </p:spPr>
      </p:pic>
      <p:sp>
        <p:nvSpPr>
          <p:cNvPr id="12291" name="Tytuł 1"/>
          <p:cNvSpPr>
            <a:spLocks noGrp="1"/>
          </p:cNvSpPr>
          <p:nvPr>
            <p:ph type="title"/>
          </p:nvPr>
        </p:nvSpPr>
        <p:spPr>
          <a:xfrm>
            <a:off x="787400" y="376238"/>
            <a:ext cx="11703050" cy="1625600"/>
          </a:xfrm>
        </p:spPr>
        <p:txBody>
          <a:bodyPr/>
          <a:lstStyle/>
          <a:p>
            <a:r>
              <a:rPr smtClean="0"/>
              <a:t>Kierunki modernistyczne</a:t>
            </a:r>
            <a:br>
              <a:rPr smtClean="0"/>
            </a:br>
            <a:r>
              <a:rPr sz="4800" smtClean="0">
                <a:solidFill>
                  <a:srgbClr val="0070C0"/>
                </a:solidFill>
              </a:rPr>
              <a:t>Impresjonizm</a:t>
            </a:r>
          </a:p>
        </p:txBody>
      </p:sp>
      <p:sp>
        <p:nvSpPr>
          <p:cNvPr id="12292" name="Symbol zastępczy tekstu 4"/>
          <p:cNvSpPr>
            <a:spLocks noGrp="1"/>
          </p:cNvSpPr>
          <p:nvPr>
            <p:ph type="body" idx="1"/>
          </p:nvPr>
        </p:nvSpPr>
        <p:spPr>
          <a:xfrm>
            <a:off x="650875" y="1609725"/>
            <a:ext cx="5745163" cy="909638"/>
          </a:xfrm>
        </p:spPr>
        <p:txBody>
          <a:bodyPr/>
          <a:lstStyle/>
          <a:p>
            <a:r>
              <a:rPr lang="pl-PL" smtClean="0"/>
              <a:t>W malarstwie</a:t>
            </a:r>
          </a:p>
        </p:txBody>
      </p:sp>
      <p:sp>
        <p:nvSpPr>
          <p:cNvPr id="12293" name="Symbol zastępczy zawartości 5"/>
          <p:cNvSpPr>
            <a:spLocks noGrp="1"/>
          </p:cNvSpPr>
          <p:nvPr>
            <p:ph sz="half" idx="2"/>
          </p:nvPr>
        </p:nvSpPr>
        <p:spPr>
          <a:xfrm>
            <a:off x="650875" y="2573338"/>
            <a:ext cx="6137275" cy="5619750"/>
          </a:xfrm>
        </p:spPr>
        <p:txBody>
          <a:bodyPr/>
          <a:lstStyle/>
          <a:p>
            <a:r>
              <a:rPr lang="pl-PL" smtClean="0"/>
              <a:t>utrwalanie ulotnych wrażeń</a:t>
            </a:r>
          </a:p>
          <a:p>
            <a:r>
              <a:rPr lang="pl-PL" smtClean="0"/>
              <a:t>pastelowe, świetliste kolory</a:t>
            </a:r>
          </a:p>
          <a:p>
            <a:r>
              <a:rPr lang="pl-PL" smtClean="0"/>
              <a:t>zacieranie konturów, farby nakładane krótkimi uderzeniami pędzla</a:t>
            </a:r>
          </a:p>
          <a:p>
            <a:r>
              <a:rPr lang="pl-PL" smtClean="0"/>
              <a:t>ukazywanie świata postrzeganego subiektywnie przez malarza w danej chwili</a:t>
            </a:r>
          </a:p>
          <a:p>
            <a:r>
              <a:rPr lang="pl-PL" smtClean="0"/>
              <a:t>tworzenie w plenerze</a:t>
            </a:r>
          </a:p>
          <a:p>
            <a:pPr>
              <a:buFont typeface="Arial" pitchFamily="34" charset="0"/>
              <a:buNone/>
            </a:pPr>
            <a:endParaRPr lang="pl-PL" smtClean="0"/>
          </a:p>
          <a:p>
            <a:pPr>
              <a:buFont typeface="Arial" pitchFamily="34" charset="0"/>
              <a:buNone/>
            </a:pPr>
            <a:endParaRPr lang="pl-PL" smtClean="0"/>
          </a:p>
        </p:txBody>
      </p:sp>
      <p:sp>
        <p:nvSpPr>
          <p:cNvPr id="12294" name="Symbol zastępczy tekstu 6"/>
          <p:cNvSpPr>
            <a:spLocks noGrp="1"/>
          </p:cNvSpPr>
          <p:nvPr>
            <p:ph type="body" sz="quarter" idx="3"/>
          </p:nvPr>
        </p:nvSpPr>
        <p:spPr>
          <a:xfrm>
            <a:off x="7654528" y="3019425"/>
            <a:ext cx="5748337" cy="909638"/>
          </a:xfrm>
        </p:spPr>
        <p:txBody>
          <a:bodyPr/>
          <a:lstStyle/>
          <a:p>
            <a:r>
              <a:rPr lang="pl-PL" dirty="0" smtClean="0"/>
              <a:t>W literaturze</a:t>
            </a:r>
          </a:p>
        </p:txBody>
      </p:sp>
      <p:sp>
        <p:nvSpPr>
          <p:cNvPr id="12295" name="Symbol zastępczy zawartości 7"/>
          <p:cNvSpPr>
            <a:spLocks noGrp="1"/>
          </p:cNvSpPr>
          <p:nvPr>
            <p:ph sz="quarter" idx="4"/>
          </p:nvPr>
        </p:nvSpPr>
        <p:spPr>
          <a:xfrm>
            <a:off x="7654528" y="3971925"/>
            <a:ext cx="4827587" cy="5619750"/>
          </a:xfrm>
        </p:spPr>
        <p:txBody>
          <a:bodyPr/>
          <a:lstStyle/>
          <a:p>
            <a:r>
              <a:rPr lang="pl-PL" dirty="0" smtClean="0"/>
              <a:t>przede wszystkim w liryce</a:t>
            </a:r>
          </a:p>
          <a:p>
            <a:r>
              <a:rPr lang="pl-PL" dirty="0" smtClean="0"/>
              <a:t>opisywanie wrażeń i doznań podmiotu lirycznego</a:t>
            </a:r>
          </a:p>
          <a:p>
            <a:r>
              <a:rPr lang="pl-PL" dirty="0" smtClean="0"/>
              <a:t>rezygnacja z realistycznego przedstawiania rzeczywistości na rzecz nastrojowości</a:t>
            </a:r>
          </a:p>
          <a:p>
            <a:r>
              <a:rPr lang="pl-PL" dirty="0" smtClean="0"/>
              <a:t>synestezja – kojarzenie różnego typu wrażeń </a:t>
            </a:r>
          </a:p>
          <a:p>
            <a:r>
              <a:rPr lang="pl-PL" dirty="0" smtClean="0"/>
              <a:t>muzyczność utworów</a:t>
            </a:r>
          </a:p>
          <a:p>
            <a:r>
              <a:rPr lang="pl-PL" dirty="0" smtClean="0"/>
              <a:t>rozluźnienie kompozycji, fragmentaryczność </a:t>
            </a:r>
          </a:p>
        </p:txBody>
      </p:sp>
      <p:sp>
        <p:nvSpPr>
          <p:cNvPr id="12296" name="pole tekstowe 6"/>
          <p:cNvSpPr txBox="1">
            <a:spLocks noChangeArrowheads="1"/>
          </p:cNvSpPr>
          <p:nvPr/>
        </p:nvSpPr>
        <p:spPr bwMode="auto">
          <a:xfrm>
            <a:off x="6574408" y="9163620"/>
            <a:ext cx="4291012" cy="393700"/>
          </a:xfrm>
          <a:prstGeom prst="rect">
            <a:avLst/>
          </a:prstGeom>
          <a:noFill/>
          <a:ln w="9525">
            <a:noFill/>
            <a:miter lim="800000"/>
            <a:headEnd/>
            <a:tailEnd/>
          </a:ln>
        </p:spPr>
        <p:txBody>
          <a:bodyPr lIns="130046" tIns="65023" rIns="130046" bIns="65023">
            <a:spAutoFit/>
          </a:bodyPr>
          <a:lstStyle/>
          <a:p>
            <a:r>
              <a:rPr lang="pl-PL" sz="1700" dirty="0"/>
              <a:t>Claude Monet </a:t>
            </a:r>
            <a:r>
              <a:rPr lang="pl-PL" sz="1700" i="1" dirty="0"/>
              <a:t>Lilie wodne</a:t>
            </a:r>
            <a:r>
              <a:rPr lang="pl-PL" sz="1700" dirty="0"/>
              <a:t>, 1899</a:t>
            </a:r>
            <a:endParaRPr lang="pl-PL" sz="1700"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Obraz 8" descr="Monet Claude, Lilie wodne, 1899.jpg"/>
          <p:cNvPicPr>
            <a:picLocks noChangeAspect="1"/>
          </p:cNvPicPr>
          <p:nvPr/>
        </p:nvPicPr>
        <p:blipFill>
          <a:blip r:embed="rId2" cstate="print"/>
          <a:srcRect/>
          <a:stretch>
            <a:fillRect/>
          </a:stretch>
        </p:blipFill>
        <p:spPr bwMode="auto">
          <a:xfrm>
            <a:off x="3046016" y="4876800"/>
            <a:ext cx="3439706" cy="4643438"/>
          </a:xfrm>
          <a:prstGeom prst="rect">
            <a:avLst/>
          </a:prstGeom>
          <a:noFill/>
          <a:ln w="9525">
            <a:noFill/>
            <a:miter lim="800000"/>
            <a:headEnd/>
            <a:tailEnd/>
          </a:ln>
        </p:spPr>
      </p:pic>
      <p:sp>
        <p:nvSpPr>
          <p:cNvPr id="13315" name="Tytuł 1"/>
          <p:cNvSpPr>
            <a:spLocks noGrp="1"/>
          </p:cNvSpPr>
          <p:nvPr>
            <p:ph type="title"/>
          </p:nvPr>
        </p:nvSpPr>
        <p:spPr/>
        <p:txBody>
          <a:bodyPr/>
          <a:lstStyle/>
          <a:p>
            <a:r>
              <a:rPr smtClean="0"/>
              <a:t>Kierunki modernistyczne </a:t>
            </a:r>
            <a:br>
              <a:rPr smtClean="0"/>
            </a:br>
            <a:r>
              <a:rPr sz="4800" smtClean="0">
                <a:solidFill>
                  <a:srgbClr val="0070C0"/>
                </a:solidFill>
              </a:rPr>
              <a:t>Ekspresjonizm</a:t>
            </a:r>
          </a:p>
        </p:txBody>
      </p:sp>
      <p:sp>
        <p:nvSpPr>
          <p:cNvPr id="13316" name="Symbol zastępczy tekstu 4"/>
          <p:cNvSpPr>
            <a:spLocks noGrp="1"/>
          </p:cNvSpPr>
          <p:nvPr>
            <p:ph type="body" idx="1"/>
          </p:nvPr>
        </p:nvSpPr>
        <p:spPr>
          <a:xfrm>
            <a:off x="650875" y="1609725"/>
            <a:ext cx="5745163" cy="909638"/>
          </a:xfrm>
        </p:spPr>
        <p:txBody>
          <a:bodyPr/>
          <a:lstStyle/>
          <a:p>
            <a:r>
              <a:rPr lang="pl-PL" smtClean="0"/>
              <a:t>W malarstwie</a:t>
            </a:r>
          </a:p>
        </p:txBody>
      </p:sp>
      <p:sp>
        <p:nvSpPr>
          <p:cNvPr id="13317" name="Symbol zastępczy zawartości 5"/>
          <p:cNvSpPr>
            <a:spLocks noGrp="1"/>
          </p:cNvSpPr>
          <p:nvPr>
            <p:ph sz="half" idx="2"/>
          </p:nvPr>
        </p:nvSpPr>
        <p:spPr>
          <a:xfrm>
            <a:off x="650875" y="2573338"/>
            <a:ext cx="6923088" cy="5619750"/>
          </a:xfrm>
        </p:spPr>
        <p:txBody>
          <a:bodyPr/>
          <a:lstStyle/>
          <a:p>
            <a:r>
              <a:rPr lang="pl-PL" dirty="0" smtClean="0"/>
              <a:t>kontrasty barw</a:t>
            </a:r>
          </a:p>
          <a:p>
            <a:r>
              <a:rPr lang="pl-PL" dirty="0" smtClean="0"/>
              <a:t>deformacja i przerysowanie, antyestetyzm </a:t>
            </a:r>
          </a:p>
          <a:p>
            <a:r>
              <a:rPr lang="pl-PL" dirty="0" smtClean="0"/>
              <a:t>sztuka nie służy przedstawieniu</a:t>
            </a:r>
            <a:br>
              <a:rPr lang="pl-PL" dirty="0" smtClean="0"/>
            </a:br>
            <a:r>
              <a:rPr lang="pl-PL" dirty="0" smtClean="0"/>
              <a:t>rzeczywistości </a:t>
            </a:r>
          </a:p>
          <a:p>
            <a:r>
              <a:rPr lang="pl-PL" dirty="0" smtClean="0"/>
              <a:t>silne oddziaływanie na emocje odbiorcy</a:t>
            </a:r>
          </a:p>
          <a:p>
            <a:r>
              <a:rPr lang="pl-PL" dirty="0" smtClean="0"/>
              <a:t>ostre kontury</a:t>
            </a:r>
          </a:p>
          <a:p>
            <a:r>
              <a:rPr lang="pl-PL" dirty="0" smtClean="0"/>
              <a:t>egzaltacja</a:t>
            </a:r>
          </a:p>
          <a:p>
            <a:endParaRPr lang="pl-PL" dirty="0" smtClean="0"/>
          </a:p>
          <a:p>
            <a:pPr>
              <a:buFont typeface="Arial" pitchFamily="34" charset="0"/>
              <a:buNone/>
            </a:pPr>
            <a:endParaRPr lang="pl-PL" dirty="0" smtClean="0"/>
          </a:p>
        </p:txBody>
      </p:sp>
      <p:sp>
        <p:nvSpPr>
          <p:cNvPr id="13318" name="Symbol zastępczy tekstu 6"/>
          <p:cNvSpPr>
            <a:spLocks noGrp="1"/>
          </p:cNvSpPr>
          <p:nvPr>
            <p:ph type="body" sz="quarter" idx="3"/>
          </p:nvPr>
        </p:nvSpPr>
        <p:spPr>
          <a:xfrm>
            <a:off x="7510512" y="3752850"/>
            <a:ext cx="5748337" cy="909638"/>
          </a:xfrm>
        </p:spPr>
        <p:txBody>
          <a:bodyPr/>
          <a:lstStyle/>
          <a:p>
            <a:r>
              <a:rPr lang="pl-PL" dirty="0" smtClean="0"/>
              <a:t>W literaturze</a:t>
            </a:r>
          </a:p>
        </p:txBody>
      </p:sp>
      <p:sp>
        <p:nvSpPr>
          <p:cNvPr id="13319" name="Symbol zastępczy zawartości 7"/>
          <p:cNvSpPr>
            <a:spLocks noGrp="1"/>
          </p:cNvSpPr>
          <p:nvPr>
            <p:ph sz="quarter" idx="4"/>
          </p:nvPr>
        </p:nvSpPr>
        <p:spPr>
          <a:xfrm>
            <a:off x="7518250" y="4757738"/>
            <a:ext cx="5176838" cy="5619750"/>
          </a:xfrm>
        </p:spPr>
        <p:txBody>
          <a:bodyPr/>
          <a:lstStyle/>
          <a:p>
            <a:r>
              <a:rPr lang="pl-PL" dirty="0" smtClean="0"/>
              <a:t>dzieło wyraża wewnętrzny świat człowieka, jego emocje, namiętności i przeżycia</a:t>
            </a:r>
          </a:p>
          <a:p>
            <a:r>
              <a:rPr lang="pl-PL" dirty="0" smtClean="0"/>
              <a:t>uniwersalny bohater</a:t>
            </a:r>
          </a:p>
          <a:p>
            <a:r>
              <a:rPr lang="pl-PL" dirty="0" smtClean="0"/>
              <a:t>mocne, wyraziste środki wyrazu</a:t>
            </a:r>
          </a:p>
          <a:p>
            <a:r>
              <a:rPr lang="pl-PL" dirty="0" smtClean="0"/>
              <a:t>przerysowanie</a:t>
            </a:r>
          </a:p>
          <a:p>
            <a:r>
              <a:rPr lang="pl-PL" dirty="0" smtClean="0"/>
              <a:t>groteska</a:t>
            </a:r>
          </a:p>
          <a:p>
            <a:r>
              <a:rPr lang="pl-PL" dirty="0" smtClean="0"/>
              <a:t>łączenie sprzeczności, np. patosu</a:t>
            </a:r>
            <a:br>
              <a:rPr lang="pl-PL" dirty="0" smtClean="0"/>
            </a:br>
            <a:r>
              <a:rPr lang="pl-PL" dirty="0" smtClean="0"/>
              <a:t>z wulgarnością</a:t>
            </a:r>
          </a:p>
        </p:txBody>
      </p:sp>
      <p:sp>
        <p:nvSpPr>
          <p:cNvPr id="13320" name="pole tekstowe 6"/>
          <p:cNvSpPr txBox="1">
            <a:spLocks noChangeArrowheads="1"/>
          </p:cNvSpPr>
          <p:nvPr/>
        </p:nvSpPr>
        <p:spPr bwMode="auto">
          <a:xfrm>
            <a:off x="6430392" y="9163620"/>
            <a:ext cx="3859212" cy="393700"/>
          </a:xfrm>
          <a:prstGeom prst="rect">
            <a:avLst/>
          </a:prstGeom>
          <a:noFill/>
          <a:ln w="9525">
            <a:noFill/>
            <a:miter lim="800000"/>
            <a:headEnd/>
            <a:tailEnd/>
          </a:ln>
        </p:spPr>
        <p:txBody>
          <a:bodyPr lIns="130046" tIns="65023" rIns="130046" bIns="65023">
            <a:spAutoFit/>
          </a:bodyPr>
          <a:lstStyle/>
          <a:p>
            <a:r>
              <a:rPr lang="pl-PL" sz="1700" dirty="0"/>
              <a:t>Edvard Munch </a:t>
            </a:r>
            <a:r>
              <a:rPr lang="pl-PL" sz="1700" i="1" dirty="0"/>
              <a:t>Madonna</a:t>
            </a:r>
            <a:r>
              <a:rPr lang="pl-PL" sz="1700" dirty="0"/>
              <a:t>, ok. 1895</a:t>
            </a:r>
            <a:endParaRPr lang="pl-PL" sz="1700"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ytuł 1"/>
          <p:cNvSpPr>
            <a:spLocks noGrp="1"/>
          </p:cNvSpPr>
          <p:nvPr>
            <p:ph type="title"/>
          </p:nvPr>
        </p:nvSpPr>
        <p:spPr/>
        <p:txBody>
          <a:bodyPr/>
          <a:lstStyle/>
          <a:p>
            <a:r>
              <a:rPr smtClean="0"/>
              <a:t>Kierunki modernistyczne </a:t>
            </a:r>
            <a:br>
              <a:rPr smtClean="0"/>
            </a:br>
            <a:r>
              <a:rPr sz="4800" smtClean="0">
                <a:solidFill>
                  <a:srgbClr val="0070C0"/>
                </a:solidFill>
              </a:rPr>
              <a:t>Symbolizm</a:t>
            </a:r>
          </a:p>
        </p:txBody>
      </p:sp>
      <p:sp>
        <p:nvSpPr>
          <p:cNvPr id="14339" name="Symbol zastępczy tekstu 4"/>
          <p:cNvSpPr>
            <a:spLocks noGrp="1"/>
          </p:cNvSpPr>
          <p:nvPr>
            <p:ph type="body" idx="1"/>
          </p:nvPr>
        </p:nvSpPr>
        <p:spPr>
          <a:xfrm>
            <a:off x="650875" y="1708150"/>
            <a:ext cx="5745163" cy="909638"/>
          </a:xfrm>
        </p:spPr>
        <p:txBody>
          <a:bodyPr/>
          <a:lstStyle/>
          <a:p>
            <a:r>
              <a:rPr lang="pl-PL" smtClean="0"/>
              <a:t>W malarstwie</a:t>
            </a:r>
          </a:p>
        </p:txBody>
      </p:sp>
      <p:sp>
        <p:nvSpPr>
          <p:cNvPr id="14340" name="Symbol zastępczy zawartości 5"/>
          <p:cNvSpPr>
            <a:spLocks noGrp="1"/>
          </p:cNvSpPr>
          <p:nvPr>
            <p:ph sz="half" idx="2"/>
          </p:nvPr>
        </p:nvSpPr>
        <p:spPr>
          <a:xfrm>
            <a:off x="650875" y="2686050"/>
            <a:ext cx="6708775" cy="5619750"/>
          </a:xfrm>
        </p:spPr>
        <p:txBody>
          <a:bodyPr/>
          <a:lstStyle/>
          <a:p>
            <a:r>
              <a:rPr lang="pl-PL" smtClean="0"/>
              <a:t>celem wyrażenie życia duchowego człowieka, tego, czego nie da się wyrazić dosłownie</a:t>
            </a:r>
          </a:p>
          <a:p>
            <a:r>
              <a:rPr lang="pl-PL" smtClean="0"/>
              <a:t>zastosowanie symbolu pozostawiającego interpretację dzieła odbiorcy</a:t>
            </a:r>
          </a:p>
          <a:p>
            <a:r>
              <a:rPr lang="pl-PL" smtClean="0"/>
              <a:t>korzystanie z różnych technik plastycznych</a:t>
            </a:r>
          </a:p>
        </p:txBody>
      </p:sp>
      <p:sp>
        <p:nvSpPr>
          <p:cNvPr id="14341" name="Symbol zastępczy tekstu 6"/>
          <p:cNvSpPr>
            <a:spLocks noGrp="1"/>
          </p:cNvSpPr>
          <p:nvPr>
            <p:ph type="body" sz="quarter" idx="3"/>
          </p:nvPr>
        </p:nvSpPr>
        <p:spPr>
          <a:xfrm>
            <a:off x="7654528" y="3752850"/>
            <a:ext cx="5748338" cy="909638"/>
          </a:xfrm>
        </p:spPr>
        <p:txBody>
          <a:bodyPr/>
          <a:lstStyle/>
          <a:p>
            <a:r>
              <a:rPr lang="pl-PL" dirty="0" smtClean="0"/>
              <a:t>W literaturze</a:t>
            </a:r>
          </a:p>
        </p:txBody>
      </p:sp>
      <p:sp>
        <p:nvSpPr>
          <p:cNvPr id="14342" name="Symbol zastępczy zawartości 7"/>
          <p:cNvSpPr>
            <a:spLocks noGrp="1"/>
          </p:cNvSpPr>
          <p:nvPr>
            <p:ph sz="quarter" idx="4"/>
          </p:nvPr>
        </p:nvSpPr>
        <p:spPr>
          <a:xfrm>
            <a:off x="7654528" y="4757738"/>
            <a:ext cx="5105400" cy="5619750"/>
          </a:xfrm>
        </p:spPr>
        <p:txBody>
          <a:bodyPr/>
          <a:lstStyle/>
          <a:p>
            <a:r>
              <a:rPr lang="pl-PL" dirty="0" smtClean="0"/>
              <a:t>wyrażenie niewyrażalnego za pomocą symbolu</a:t>
            </a:r>
          </a:p>
          <a:p>
            <a:r>
              <a:rPr lang="pl-PL" dirty="0" smtClean="0"/>
              <a:t>sugerowanie ukrytych treści</a:t>
            </a:r>
          </a:p>
          <a:p>
            <a:r>
              <a:rPr lang="pl-PL" dirty="0" smtClean="0"/>
              <a:t>aluzyjność, wieloznaczność</a:t>
            </a:r>
          </a:p>
          <a:p>
            <a:r>
              <a:rPr lang="pl-PL" dirty="0" smtClean="0"/>
              <a:t>muzyczne ukształtowanie wypowiedzi</a:t>
            </a:r>
          </a:p>
          <a:p>
            <a:r>
              <a:rPr lang="pl-PL" dirty="0" smtClean="0"/>
              <a:t>wprowadzenie swobodnej formy wiersza wolnego</a:t>
            </a:r>
          </a:p>
          <a:p>
            <a:r>
              <a:rPr lang="pl-PL" dirty="0" smtClean="0"/>
              <a:t>rozluźnienie kompozycji</a:t>
            </a:r>
          </a:p>
        </p:txBody>
      </p:sp>
      <p:pic>
        <p:nvPicPr>
          <p:cNvPr id="14343" name="Obraz 8" descr="Monet Claude, Lilie wodne, 1899.jpg"/>
          <p:cNvPicPr>
            <a:picLocks noChangeAspect="1"/>
          </p:cNvPicPr>
          <p:nvPr/>
        </p:nvPicPr>
        <p:blipFill>
          <a:blip r:embed="rId2" cstate="print"/>
          <a:srcRect/>
          <a:stretch>
            <a:fillRect/>
          </a:stretch>
        </p:blipFill>
        <p:spPr bwMode="auto">
          <a:xfrm>
            <a:off x="741761" y="5164832"/>
            <a:ext cx="6224672" cy="4355406"/>
          </a:xfrm>
          <a:prstGeom prst="rect">
            <a:avLst/>
          </a:prstGeom>
          <a:noFill/>
          <a:ln w="9525">
            <a:noFill/>
            <a:miter lim="800000"/>
            <a:headEnd/>
            <a:tailEnd/>
          </a:ln>
        </p:spPr>
      </p:pic>
      <p:sp>
        <p:nvSpPr>
          <p:cNvPr id="14344" name="pole tekstowe 6"/>
          <p:cNvSpPr txBox="1">
            <a:spLocks noChangeArrowheads="1"/>
          </p:cNvSpPr>
          <p:nvPr/>
        </p:nvSpPr>
        <p:spPr bwMode="auto">
          <a:xfrm>
            <a:off x="6935217" y="9163620"/>
            <a:ext cx="4103687" cy="393700"/>
          </a:xfrm>
          <a:prstGeom prst="rect">
            <a:avLst/>
          </a:prstGeom>
          <a:noFill/>
          <a:ln w="9525">
            <a:noFill/>
            <a:miter lim="800000"/>
            <a:headEnd/>
            <a:tailEnd/>
          </a:ln>
        </p:spPr>
        <p:txBody>
          <a:bodyPr lIns="130046" tIns="65023" rIns="130046" bIns="65023">
            <a:spAutoFit/>
          </a:bodyPr>
          <a:lstStyle/>
          <a:p>
            <a:r>
              <a:rPr lang="pl-PL" sz="1700" dirty="0"/>
              <a:t>Jacek Malczewski </a:t>
            </a:r>
            <a:r>
              <a:rPr lang="pl-PL" sz="1700" i="1" dirty="0"/>
              <a:t>Hamlet polski</a:t>
            </a:r>
            <a:r>
              <a:rPr lang="pl-PL" sz="1700" dirty="0"/>
              <a:t>, 1903</a:t>
            </a:r>
            <a:endParaRPr lang="pl-PL" sz="1700"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ytuł 1"/>
          <p:cNvSpPr>
            <a:spLocks noGrp="1"/>
          </p:cNvSpPr>
          <p:nvPr>
            <p:ph type="title"/>
          </p:nvPr>
        </p:nvSpPr>
        <p:spPr/>
        <p:txBody>
          <a:bodyPr/>
          <a:lstStyle/>
          <a:p>
            <a:r>
              <a:rPr smtClean="0"/>
              <a:t>Kierunki modernistyczne </a:t>
            </a:r>
            <a:br>
              <a:rPr smtClean="0"/>
            </a:br>
            <a:r>
              <a:rPr sz="4800" smtClean="0">
                <a:solidFill>
                  <a:srgbClr val="0070C0"/>
                </a:solidFill>
              </a:rPr>
              <a:t>Naturalizm</a:t>
            </a:r>
          </a:p>
        </p:txBody>
      </p:sp>
      <p:sp>
        <p:nvSpPr>
          <p:cNvPr id="15363" name="Symbol zastępczy tekstu 4"/>
          <p:cNvSpPr>
            <a:spLocks noGrp="1"/>
          </p:cNvSpPr>
          <p:nvPr>
            <p:ph type="body" idx="1"/>
          </p:nvPr>
        </p:nvSpPr>
        <p:spPr>
          <a:xfrm>
            <a:off x="787400" y="1924472"/>
            <a:ext cx="5745163" cy="909638"/>
          </a:xfrm>
        </p:spPr>
        <p:txBody>
          <a:bodyPr/>
          <a:lstStyle/>
          <a:p>
            <a:r>
              <a:rPr lang="pl-PL" dirty="0" smtClean="0"/>
              <a:t>W malarstwie</a:t>
            </a:r>
          </a:p>
        </p:txBody>
      </p:sp>
      <p:sp>
        <p:nvSpPr>
          <p:cNvPr id="15364" name="Symbol zastępczy zawartości 5"/>
          <p:cNvSpPr>
            <a:spLocks noGrp="1"/>
          </p:cNvSpPr>
          <p:nvPr>
            <p:ph sz="half" idx="2"/>
          </p:nvPr>
        </p:nvSpPr>
        <p:spPr>
          <a:xfrm>
            <a:off x="650875" y="2896940"/>
            <a:ext cx="6499597" cy="2123876"/>
          </a:xfrm>
        </p:spPr>
        <p:txBody>
          <a:bodyPr/>
          <a:lstStyle/>
          <a:p>
            <a:r>
              <a:rPr lang="pl-PL" dirty="0" smtClean="0"/>
              <a:t>fotograficzne odwzorowanie natury</a:t>
            </a:r>
            <a:br>
              <a:rPr lang="pl-PL" dirty="0" smtClean="0"/>
            </a:br>
            <a:r>
              <a:rPr lang="pl-PL" dirty="0" smtClean="0"/>
              <a:t>i potocznej rzeczywistości</a:t>
            </a:r>
          </a:p>
          <a:p>
            <a:r>
              <a:rPr lang="pl-PL" dirty="0" smtClean="0"/>
              <a:t>dokumentaryzm</a:t>
            </a:r>
          </a:p>
          <a:p>
            <a:r>
              <a:rPr lang="pl-PL" dirty="0" smtClean="0"/>
              <a:t>obrazowanie ciemnych stron </a:t>
            </a:r>
            <a:r>
              <a:rPr lang="pl-PL" dirty="0" smtClean="0"/>
              <a:t>życia,</a:t>
            </a:r>
            <a:br>
              <a:rPr lang="pl-PL" dirty="0" smtClean="0"/>
            </a:br>
            <a:r>
              <a:rPr lang="pl-PL" dirty="0" smtClean="0"/>
              <a:t>ludzkiej </a:t>
            </a:r>
            <a:r>
              <a:rPr lang="pl-PL" dirty="0" smtClean="0"/>
              <a:t>biedy, marginesu społecznego</a:t>
            </a:r>
          </a:p>
        </p:txBody>
      </p:sp>
      <p:sp>
        <p:nvSpPr>
          <p:cNvPr id="15365" name="Symbol zastępczy tekstu 6"/>
          <p:cNvSpPr>
            <a:spLocks noGrp="1"/>
          </p:cNvSpPr>
          <p:nvPr>
            <p:ph type="body" sz="quarter" idx="3"/>
          </p:nvPr>
        </p:nvSpPr>
        <p:spPr>
          <a:xfrm>
            <a:off x="7870552" y="2743026"/>
            <a:ext cx="5748338" cy="909638"/>
          </a:xfrm>
        </p:spPr>
        <p:txBody>
          <a:bodyPr/>
          <a:lstStyle/>
          <a:p>
            <a:r>
              <a:rPr lang="pl-PL" dirty="0" smtClean="0"/>
              <a:t>W literaturze</a:t>
            </a:r>
          </a:p>
        </p:txBody>
      </p:sp>
      <p:sp>
        <p:nvSpPr>
          <p:cNvPr id="15366" name="Symbol zastępczy zawartości 7"/>
          <p:cNvSpPr>
            <a:spLocks noGrp="1"/>
          </p:cNvSpPr>
          <p:nvPr>
            <p:ph sz="quarter" idx="4"/>
          </p:nvPr>
        </p:nvSpPr>
        <p:spPr>
          <a:xfrm>
            <a:off x="7942560" y="3665215"/>
            <a:ext cx="4857750" cy="5172025"/>
          </a:xfrm>
        </p:spPr>
        <p:txBody>
          <a:bodyPr/>
          <a:lstStyle/>
          <a:p>
            <a:r>
              <a:rPr lang="pl-PL" dirty="0" smtClean="0"/>
              <a:t>głównie w epice</a:t>
            </a:r>
          </a:p>
          <a:p>
            <a:r>
              <a:rPr lang="pl-PL" dirty="0" smtClean="0"/>
              <a:t>maksymalny obiektywizm</a:t>
            </a:r>
            <a:br>
              <a:rPr lang="pl-PL" dirty="0" smtClean="0"/>
            </a:br>
            <a:r>
              <a:rPr lang="pl-PL" dirty="0" smtClean="0"/>
              <a:t>w przedstawianiu fabuły</a:t>
            </a:r>
          </a:p>
          <a:p>
            <a:r>
              <a:rPr lang="pl-PL" dirty="0" smtClean="0"/>
              <a:t>ograniczenie fikcji na rzecz wiarygodnego przekazu</a:t>
            </a:r>
          </a:p>
          <a:p>
            <a:r>
              <a:rPr lang="pl-PL" dirty="0" smtClean="0"/>
              <a:t>przeniesienie teorii walki o byt Darwina na grunt powieści</a:t>
            </a:r>
          </a:p>
          <a:p>
            <a:r>
              <a:rPr lang="pl-PL" dirty="0" smtClean="0"/>
              <a:t>podporządkowanie prawom biologii</a:t>
            </a:r>
          </a:p>
          <a:p>
            <a:r>
              <a:rPr lang="pl-PL" dirty="0" smtClean="0"/>
              <a:t>brutalność obrazowania</a:t>
            </a:r>
          </a:p>
          <a:p>
            <a:r>
              <a:rPr lang="pl-PL" dirty="0" smtClean="0"/>
              <a:t>autentyzm językowy – żargon, dosadne słownictwo</a:t>
            </a:r>
          </a:p>
        </p:txBody>
      </p:sp>
      <p:sp>
        <p:nvSpPr>
          <p:cNvPr id="15368" name="pole tekstowe 6"/>
          <p:cNvSpPr txBox="1">
            <a:spLocks noChangeArrowheads="1"/>
          </p:cNvSpPr>
          <p:nvPr/>
        </p:nvSpPr>
        <p:spPr bwMode="auto">
          <a:xfrm>
            <a:off x="6430392" y="9149005"/>
            <a:ext cx="4392488" cy="408315"/>
          </a:xfrm>
          <a:prstGeom prst="rect">
            <a:avLst/>
          </a:prstGeom>
          <a:noFill/>
          <a:ln w="9525">
            <a:noFill/>
            <a:miter lim="800000"/>
            <a:headEnd/>
            <a:tailEnd/>
          </a:ln>
        </p:spPr>
        <p:txBody>
          <a:bodyPr wrap="square" lIns="130046" tIns="65023" rIns="130046" bIns="65023">
            <a:spAutoFit/>
          </a:bodyPr>
          <a:lstStyle/>
          <a:p>
            <a:r>
              <a:rPr lang="pl-PL" sz="1800" dirty="0" smtClean="0"/>
              <a:t>Leon </a:t>
            </a:r>
            <a:r>
              <a:rPr lang="pl-PL" sz="1800" dirty="0" err="1" smtClean="0"/>
              <a:t>Lhermitte</a:t>
            </a:r>
            <a:r>
              <a:rPr lang="pl-PL" sz="1800" dirty="0" smtClean="0"/>
              <a:t> </a:t>
            </a:r>
            <a:r>
              <a:rPr lang="pl-PL" sz="1800" i="1" dirty="0" smtClean="0"/>
              <a:t>Zapłata żniwiarzy</a:t>
            </a:r>
            <a:r>
              <a:rPr lang="pl-PL" sz="1800" dirty="0" smtClean="0"/>
              <a:t>, 1882</a:t>
            </a:r>
          </a:p>
        </p:txBody>
      </p:sp>
      <p:pic>
        <p:nvPicPr>
          <p:cNvPr id="13" name="Obraz 12" descr="bew1728B8E.jpg"/>
          <p:cNvPicPr>
            <a:picLocks noChangeAspect="1"/>
          </p:cNvPicPr>
          <p:nvPr/>
        </p:nvPicPr>
        <p:blipFill>
          <a:blip r:embed="rId3" cstate="print"/>
          <a:srcRect l="1508" t="1527" r="2129" b="3911"/>
          <a:stretch>
            <a:fillRect/>
          </a:stretch>
        </p:blipFill>
        <p:spPr>
          <a:xfrm>
            <a:off x="741761" y="5104438"/>
            <a:ext cx="5760640" cy="4422684"/>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ytuł 1"/>
          <p:cNvSpPr>
            <a:spLocks noGrp="1"/>
          </p:cNvSpPr>
          <p:nvPr>
            <p:ph type="title"/>
          </p:nvPr>
        </p:nvSpPr>
        <p:spPr/>
        <p:txBody>
          <a:bodyPr/>
          <a:lstStyle/>
          <a:p>
            <a:r>
              <a:t>Kierunki modernistyczne </a:t>
            </a:r>
            <a:br/>
            <a:r>
              <a:rPr sz="4800">
                <a:solidFill>
                  <a:srgbClr val="0070C0"/>
                </a:solidFill>
              </a:rPr>
              <a:t>Secesja</a:t>
            </a:r>
            <a:endParaRPr>
              <a:solidFill>
                <a:srgbClr val="0070C0"/>
              </a:solidFill>
            </a:endParaRPr>
          </a:p>
        </p:txBody>
      </p:sp>
      <p:sp>
        <p:nvSpPr>
          <p:cNvPr id="16387" name="Symbol zastępczy zawartości 2"/>
          <p:cNvSpPr>
            <a:spLocks noGrp="1"/>
          </p:cNvSpPr>
          <p:nvPr>
            <p:ph sz="half" idx="1"/>
          </p:nvPr>
        </p:nvSpPr>
        <p:spPr>
          <a:xfrm>
            <a:off x="5406751" y="2284512"/>
            <a:ext cx="7072313" cy="6435725"/>
          </a:xfrm>
        </p:spPr>
        <p:txBody>
          <a:bodyPr/>
          <a:lstStyle/>
          <a:p>
            <a:r>
              <a:rPr lang="pl-PL" dirty="0" smtClean="0"/>
              <a:t>chęć stworzenia nowego jednolitego stylu (stąd nazwa </a:t>
            </a:r>
            <a:r>
              <a:rPr lang="pl-PL" i="1" dirty="0" err="1" smtClean="0"/>
              <a:t>art</a:t>
            </a:r>
            <a:r>
              <a:rPr lang="pl-PL" i="1" dirty="0" smtClean="0"/>
              <a:t> </a:t>
            </a:r>
            <a:r>
              <a:rPr lang="pl-PL" i="1" dirty="0" err="1" smtClean="0"/>
              <a:t>nouveau</a:t>
            </a:r>
            <a:r>
              <a:rPr lang="pl-PL" dirty="0" smtClean="0"/>
              <a:t>) w różnych dziedzinach sztuki: malarstwie, rzeźbie, architekturze, sztuce użytkowej</a:t>
            </a:r>
          </a:p>
          <a:p>
            <a:r>
              <a:rPr lang="pl-PL" dirty="0" smtClean="0"/>
              <a:t>płynność, falistość linii</a:t>
            </a:r>
          </a:p>
          <a:p>
            <a:r>
              <a:rPr lang="pl-PL" dirty="0" smtClean="0"/>
              <a:t>bogata ornamentyka abstrakcyjna lub roślinna</a:t>
            </a:r>
          </a:p>
          <a:p>
            <a:r>
              <a:rPr lang="pl-PL" dirty="0" smtClean="0"/>
              <a:t>źródłem inspiracji sztuka orientalna</a:t>
            </a:r>
          </a:p>
          <a:p>
            <a:r>
              <a:rPr lang="pl-PL" dirty="0" smtClean="0"/>
              <a:t>swobodne układy kompozycyjne</a:t>
            </a:r>
          </a:p>
          <a:p>
            <a:r>
              <a:rPr lang="pl-PL" dirty="0" smtClean="0"/>
              <a:t>subtelna, pastelowa kolorystyka</a:t>
            </a:r>
          </a:p>
          <a:p>
            <a:r>
              <a:rPr lang="pl-PL" dirty="0" smtClean="0"/>
              <a:t>asymetria</a:t>
            </a:r>
          </a:p>
        </p:txBody>
      </p:sp>
      <p:pic>
        <p:nvPicPr>
          <p:cNvPr id="16388" name="Symbol zastępczy zawartości 4" descr="Beardsley Aubrey, Salomae.jpg"/>
          <p:cNvPicPr>
            <a:picLocks noGrp="1" noChangeAspect="1"/>
          </p:cNvPicPr>
          <p:nvPr>
            <p:ph sz="half" idx="2"/>
          </p:nvPr>
        </p:nvPicPr>
        <p:blipFill>
          <a:blip r:embed="rId2" cstate="print"/>
          <a:srcRect/>
          <a:stretch>
            <a:fillRect/>
          </a:stretch>
        </p:blipFill>
        <p:spPr>
          <a:xfrm>
            <a:off x="741760" y="2500536"/>
            <a:ext cx="3141773" cy="7016626"/>
          </a:xfrm>
        </p:spPr>
      </p:pic>
      <p:sp>
        <p:nvSpPr>
          <p:cNvPr id="16389" name="pole tekstowe 6"/>
          <p:cNvSpPr txBox="1">
            <a:spLocks noChangeArrowheads="1"/>
          </p:cNvSpPr>
          <p:nvPr/>
        </p:nvSpPr>
        <p:spPr bwMode="auto">
          <a:xfrm>
            <a:off x="3866629" y="9165208"/>
            <a:ext cx="3571875" cy="392112"/>
          </a:xfrm>
          <a:prstGeom prst="rect">
            <a:avLst/>
          </a:prstGeom>
          <a:noFill/>
          <a:ln w="9525">
            <a:noFill/>
            <a:miter lim="800000"/>
            <a:headEnd/>
            <a:tailEnd/>
          </a:ln>
        </p:spPr>
        <p:txBody>
          <a:bodyPr lIns="130046" tIns="65023" rIns="130046" bIns="65023">
            <a:spAutoFit/>
          </a:bodyPr>
          <a:lstStyle/>
          <a:p>
            <a:r>
              <a:rPr lang="pl-PL" sz="1700" dirty="0"/>
              <a:t>Gustav Klimt </a:t>
            </a:r>
            <a:r>
              <a:rPr lang="pl-PL" sz="1700" i="1" dirty="0"/>
              <a:t>Salome</a:t>
            </a:r>
            <a:r>
              <a:rPr lang="pl-PL" sz="1700" dirty="0"/>
              <a:t>, 1909 </a:t>
            </a:r>
            <a:endParaRPr lang="pl-PL" sz="1700" b="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ytuł 1"/>
          <p:cNvSpPr>
            <a:spLocks noGrp="1"/>
          </p:cNvSpPr>
          <p:nvPr>
            <p:ph type="title"/>
          </p:nvPr>
        </p:nvSpPr>
        <p:spPr/>
        <p:txBody>
          <a:bodyPr/>
          <a:lstStyle/>
          <a:p>
            <a:r>
              <a:t>Nazwy epoki</a:t>
            </a:r>
          </a:p>
        </p:txBody>
      </p:sp>
      <p:sp>
        <p:nvSpPr>
          <p:cNvPr id="3075" name="Symbol zastępczy zawartości 2"/>
          <p:cNvSpPr>
            <a:spLocks noGrp="1"/>
          </p:cNvSpPr>
          <p:nvPr>
            <p:ph idx="1"/>
          </p:nvPr>
        </p:nvSpPr>
        <p:spPr>
          <a:xfrm>
            <a:off x="715963" y="2314748"/>
            <a:ext cx="3565525" cy="3786188"/>
          </a:xfrm>
        </p:spPr>
        <p:txBody>
          <a:bodyPr/>
          <a:lstStyle/>
          <a:p>
            <a:r>
              <a:rPr lang="pl-PL" sz="2800" dirty="0" smtClean="0">
                <a:cs typeface="Arial" pitchFamily="34" charset="0"/>
              </a:rPr>
              <a:t>modernizm</a:t>
            </a:r>
          </a:p>
          <a:p>
            <a:r>
              <a:rPr lang="pl-PL" sz="2800" dirty="0" smtClean="0">
                <a:cs typeface="Arial" pitchFamily="34" charset="0"/>
              </a:rPr>
              <a:t>Młoda Polska</a:t>
            </a:r>
          </a:p>
          <a:p>
            <a:r>
              <a:rPr lang="pl-PL" sz="2800" dirty="0" smtClean="0"/>
              <a:t>fin de </a:t>
            </a:r>
            <a:r>
              <a:rPr lang="pl-PL" sz="2800" dirty="0" err="1" smtClean="0"/>
              <a:t>si</a:t>
            </a:r>
            <a:r>
              <a:rPr lang="pl-PL" sz="2800" dirty="0" err="1" smtClean="0">
                <a:cs typeface="Arial" pitchFamily="34" charset="0"/>
              </a:rPr>
              <a:t>ècle</a:t>
            </a:r>
            <a:endParaRPr lang="pl-PL" sz="2800" dirty="0" smtClean="0">
              <a:cs typeface="Arial" pitchFamily="34" charset="0"/>
            </a:endParaRPr>
          </a:p>
          <a:p>
            <a:r>
              <a:rPr lang="pl-PL" sz="2800" dirty="0" smtClean="0">
                <a:cs typeface="Arial" pitchFamily="34" charset="0"/>
              </a:rPr>
              <a:t>neoromantyzm</a:t>
            </a:r>
          </a:p>
          <a:p>
            <a:pPr>
              <a:buFont typeface="Arial" pitchFamily="34" charset="0"/>
              <a:buNone/>
            </a:pPr>
            <a:endParaRPr lang="pl-PL" dirty="0" smtClean="0">
              <a:cs typeface="Arial" pitchFamily="34" charset="0"/>
            </a:endParaRPr>
          </a:p>
          <a:p>
            <a:pPr>
              <a:buFont typeface="Arial" pitchFamily="34" charset="0"/>
              <a:buNone/>
            </a:pPr>
            <a:endParaRPr lang="pl-PL" dirty="0" smtClean="0">
              <a:cs typeface="Arial" pitchFamily="34" charset="0"/>
            </a:endParaRPr>
          </a:p>
        </p:txBody>
      </p:sp>
      <p:pic>
        <p:nvPicPr>
          <p:cNvPr id="3076" name="Obraz 5" descr="Monet_Claude_Dworzec_Saint_Lazare_Przyjazd_pociagu_1877.jpg"/>
          <p:cNvPicPr>
            <a:picLocks noChangeAspect="1"/>
          </p:cNvPicPr>
          <p:nvPr/>
        </p:nvPicPr>
        <p:blipFill>
          <a:blip r:embed="rId3" cstate="print"/>
          <a:srcRect t="2611" b="2347"/>
          <a:stretch>
            <a:fillRect/>
          </a:stretch>
        </p:blipFill>
        <p:spPr bwMode="auto">
          <a:xfrm>
            <a:off x="4292912" y="2284513"/>
            <a:ext cx="7838415" cy="6120680"/>
          </a:xfrm>
          <a:prstGeom prst="rect">
            <a:avLst/>
          </a:prstGeom>
          <a:noFill/>
          <a:ln w="9525">
            <a:noFill/>
            <a:miter lim="800000"/>
            <a:headEnd/>
            <a:tailEnd/>
          </a:ln>
        </p:spPr>
      </p:pic>
      <p:sp>
        <p:nvSpPr>
          <p:cNvPr id="3077" name="pole tekstowe 6"/>
          <p:cNvSpPr txBox="1">
            <a:spLocks noChangeArrowheads="1"/>
          </p:cNvSpPr>
          <p:nvPr/>
        </p:nvSpPr>
        <p:spPr bwMode="auto">
          <a:xfrm>
            <a:off x="4198144" y="8333184"/>
            <a:ext cx="6572250" cy="393700"/>
          </a:xfrm>
          <a:prstGeom prst="rect">
            <a:avLst/>
          </a:prstGeom>
          <a:noFill/>
          <a:ln w="9525">
            <a:noFill/>
            <a:miter lim="800000"/>
            <a:headEnd/>
            <a:tailEnd/>
          </a:ln>
        </p:spPr>
        <p:txBody>
          <a:bodyPr lIns="130046" tIns="65023" rIns="130046" bIns="65023">
            <a:spAutoFit/>
          </a:bodyPr>
          <a:lstStyle/>
          <a:p>
            <a:r>
              <a:rPr lang="pl-PL" sz="1700" dirty="0"/>
              <a:t>Claude Monet </a:t>
            </a:r>
            <a:r>
              <a:rPr lang="pl-PL" sz="1700" i="1" dirty="0"/>
              <a:t>Dworzec Saint </a:t>
            </a:r>
            <a:r>
              <a:rPr lang="pl-PL" sz="1700" i="1" dirty="0" err="1"/>
              <a:t>Lazare</a:t>
            </a:r>
            <a:r>
              <a:rPr lang="pl-PL" sz="1700" i="1" dirty="0"/>
              <a:t>. Przyjazd pociągu</a:t>
            </a:r>
            <a:r>
              <a:rPr lang="pl-PL" sz="1700" dirty="0"/>
              <a:t>, 1877</a:t>
            </a:r>
            <a:endParaRPr lang="pl-PL" sz="1700"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ytuł 1"/>
          <p:cNvSpPr>
            <a:spLocks noGrp="1"/>
          </p:cNvSpPr>
          <p:nvPr>
            <p:ph type="title"/>
          </p:nvPr>
        </p:nvSpPr>
        <p:spPr/>
        <p:txBody>
          <a:bodyPr/>
          <a:lstStyle/>
          <a:p>
            <a:r>
              <a:rPr smtClean="0"/>
              <a:t>Ramy czasowe</a:t>
            </a:r>
          </a:p>
        </p:txBody>
      </p:sp>
      <p:sp>
        <p:nvSpPr>
          <p:cNvPr id="11" name="Symbol zastępczy tekstu 10"/>
          <p:cNvSpPr>
            <a:spLocks noGrp="1"/>
          </p:cNvSpPr>
          <p:nvPr>
            <p:ph type="body" idx="1"/>
          </p:nvPr>
        </p:nvSpPr>
        <p:spPr/>
        <p:txBody>
          <a:bodyPr/>
          <a:lstStyle/>
          <a:p>
            <a:pPr algn="ctr"/>
            <a:r>
              <a:rPr lang="pl-PL" sz="3200" smtClean="0"/>
              <a:t>Polska</a:t>
            </a:r>
          </a:p>
        </p:txBody>
      </p:sp>
      <p:sp>
        <p:nvSpPr>
          <p:cNvPr id="12" name="Symbol zastępczy tekstu 11"/>
          <p:cNvSpPr>
            <a:spLocks noGrp="1"/>
          </p:cNvSpPr>
          <p:nvPr>
            <p:ph type="body" sz="quarter" idx="3"/>
          </p:nvPr>
        </p:nvSpPr>
        <p:spPr/>
        <p:txBody>
          <a:bodyPr/>
          <a:lstStyle/>
          <a:p>
            <a:r>
              <a:rPr lang="pl-PL" sz="3200" smtClean="0"/>
              <a:t>Europa</a:t>
            </a:r>
            <a:r>
              <a:rPr lang="pl-PL" smtClean="0">
                <a:solidFill>
                  <a:srgbClr val="92D050"/>
                </a:solidFill>
              </a:rPr>
              <a:t> szersze rozumienie terminu</a:t>
            </a:r>
          </a:p>
        </p:txBody>
      </p:sp>
      <p:graphicFrame>
        <p:nvGraphicFramePr>
          <p:cNvPr id="16" name="Symbol zastępczy zawartości 15"/>
          <p:cNvGraphicFramePr>
            <a:graphicFrameLocks noGrp="1"/>
          </p:cNvGraphicFramePr>
          <p:nvPr>
            <p:ph sz="quarter" idx="4"/>
          </p:nvPr>
        </p:nvGraphicFramePr>
        <p:xfrm>
          <a:off x="7359656" y="3876668"/>
          <a:ext cx="5143536" cy="48355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7" name="Symbol zastępczy zawartości 15"/>
          <p:cNvGraphicFramePr>
            <a:graphicFrameLocks noGrp="1"/>
          </p:cNvGraphicFramePr>
          <p:nvPr>
            <p:ph sz="quarter" idx="4"/>
          </p:nvPr>
        </p:nvGraphicFramePr>
        <p:xfrm>
          <a:off x="858798" y="3805230"/>
          <a:ext cx="4994269" cy="490697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20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20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2000" fill="hold"/>
                                        <p:tgtEl>
                                          <p:spTgt spid="17"/>
                                        </p:tgtEl>
                                        <p:attrNameLst>
                                          <p:attrName>ppt_x</p:attrName>
                                        </p:attrNameLst>
                                      </p:cBhvr>
                                      <p:tavLst>
                                        <p:tav tm="0">
                                          <p:val>
                                            <p:strVal val="0-#ppt_w/2"/>
                                          </p:val>
                                        </p:tav>
                                        <p:tav tm="100000">
                                          <p:val>
                                            <p:strVal val="#ppt_x"/>
                                          </p:val>
                                        </p:tav>
                                      </p:tavLst>
                                    </p:anim>
                                    <p:anim calcmode="lin" valueType="num">
                                      <p:cBhvr additive="base">
                                        <p:cTn id="14" dur="2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 calcmode="lin" valueType="num">
                                      <p:cBhvr additive="base">
                                        <p:cTn id="19" dur="20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20" dur="20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2000" fill="hold"/>
                                        <p:tgtEl>
                                          <p:spTgt spid="16"/>
                                        </p:tgtEl>
                                        <p:attrNameLst>
                                          <p:attrName>ppt_x</p:attrName>
                                        </p:attrNameLst>
                                      </p:cBhvr>
                                      <p:tavLst>
                                        <p:tav tm="0">
                                          <p:val>
                                            <p:strVal val="0-#ppt_w/2"/>
                                          </p:val>
                                        </p:tav>
                                        <p:tav tm="100000">
                                          <p:val>
                                            <p:strVal val="#ppt_x"/>
                                          </p:val>
                                        </p:tav>
                                      </p:tavLst>
                                    </p:anim>
                                    <p:anim calcmode="lin" valueType="num">
                                      <p:cBhvr additive="base">
                                        <p:cTn id="26" dur="2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Graphic spid="16" grpId="0">
        <p:bldAsOne/>
      </p:bldGraphic>
      <p:bldGraphic spid="17"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ytuł 1"/>
          <p:cNvSpPr>
            <a:spLocks noGrp="1"/>
          </p:cNvSpPr>
          <p:nvPr>
            <p:ph type="title"/>
          </p:nvPr>
        </p:nvSpPr>
        <p:spPr/>
        <p:txBody>
          <a:bodyPr/>
          <a:lstStyle/>
          <a:p>
            <a:r>
              <a:t>Literatura modernizmu</a:t>
            </a:r>
          </a:p>
        </p:txBody>
      </p:sp>
      <p:graphicFrame>
        <p:nvGraphicFramePr>
          <p:cNvPr id="6" name="Symbol zastępczy zawartości 5"/>
          <p:cNvGraphicFramePr>
            <a:graphicFrameLocks noGrp="1"/>
          </p:cNvGraphicFramePr>
          <p:nvPr>
            <p:ph sz="half" idx="1"/>
          </p:nvPr>
        </p:nvGraphicFramePr>
        <p:xfrm>
          <a:off x="650875" y="1132384"/>
          <a:ext cx="6571605" cy="7048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24" name="Symbol zastępczy zawartości 4" descr="11 Renoir Pierre-Auguste, Czytajaca, 1874-76.jpg"/>
          <p:cNvPicPr>
            <a:picLocks noGrp="1" noChangeAspect="1"/>
          </p:cNvPicPr>
          <p:nvPr>
            <p:ph sz="half" idx="2"/>
          </p:nvPr>
        </p:nvPicPr>
        <p:blipFill>
          <a:blip r:embed="rId8" cstate="print"/>
          <a:srcRect/>
          <a:stretch>
            <a:fillRect/>
          </a:stretch>
        </p:blipFill>
        <p:spPr>
          <a:xfrm>
            <a:off x="7942561" y="2644551"/>
            <a:ext cx="4390421" cy="5353819"/>
          </a:xfrm>
        </p:spPr>
      </p:pic>
      <p:sp>
        <p:nvSpPr>
          <p:cNvPr id="5125" name="pole tekstowe 6"/>
          <p:cNvSpPr txBox="1">
            <a:spLocks noChangeArrowheads="1"/>
          </p:cNvSpPr>
          <p:nvPr/>
        </p:nvSpPr>
        <p:spPr bwMode="auto">
          <a:xfrm>
            <a:off x="4125763" y="7685112"/>
            <a:ext cx="3960813" cy="392112"/>
          </a:xfrm>
          <a:prstGeom prst="rect">
            <a:avLst/>
          </a:prstGeom>
          <a:noFill/>
          <a:ln w="9525">
            <a:noFill/>
            <a:miter lim="800000"/>
            <a:headEnd/>
            <a:tailEnd/>
          </a:ln>
        </p:spPr>
        <p:txBody>
          <a:bodyPr lIns="130046" tIns="65023" rIns="130046" bIns="65023">
            <a:spAutoFit/>
          </a:bodyPr>
          <a:lstStyle/>
          <a:p>
            <a:r>
              <a:rPr lang="pl-PL" sz="1700" dirty="0"/>
              <a:t>Auguste Renoir </a:t>
            </a:r>
            <a:r>
              <a:rPr lang="pl-PL" sz="1700" i="1" dirty="0"/>
              <a:t>Czytająca</a:t>
            </a:r>
            <a:r>
              <a:rPr lang="pl-PL" sz="1700" dirty="0"/>
              <a:t>,1874–1876</a:t>
            </a:r>
            <a:endParaRPr lang="pl-PL" sz="1700" b="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ytuł 1"/>
          <p:cNvSpPr>
            <a:spLocks noGrp="1"/>
          </p:cNvSpPr>
          <p:nvPr>
            <p:ph type="title"/>
          </p:nvPr>
        </p:nvSpPr>
        <p:spPr/>
        <p:txBody>
          <a:bodyPr/>
          <a:lstStyle/>
          <a:p>
            <a:r>
              <a:t>Poglądy filozoficzne epoki</a:t>
            </a:r>
          </a:p>
        </p:txBody>
      </p:sp>
      <p:sp>
        <p:nvSpPr>
          <p:cNvPr id="6147" name="Symbol zastępczy zawartości 2"/>
          <p:cNvSpPr>
            <a:spLocks noGrp="1"/>
          </p:cNvSpPr>
          <p:nvPr>
            <p:ph idx="1"/>
          </p:nvPr>
        </p:nvSpPr>
        <p:spPr>
          <a:xfrm>
            <a:off x="650875" y="2140496"/>
            <a:ext cx="11703050" cy="6435725"/>
          </a:xfrm>
        </p:spPr>
        <p:txBody>
          <a:bodyPr/>
          <a:lstStyle/>
          <a:p>
            <a:r>
              <a:rPr lang="pl-PL" dirty="0" smtClean="0">
                <a:solidFill>
                  <a:srgbClr val="92D050"/>
                </a:solidFill>
              </a:rPr>
              <a:t>Arthur Schopenhauer </a:t>
            </a:r>
            <a:r>
              <a:rPr lang="pl-PL" i="1" dirty="0" smtClean="0">
                <a:solidFill>
                  <a:srgbClr val="0070C0"/>
                </a:solidFill>
              </a:rPr>
              <a:t>Świat jako wola i przedstawienie</a:t>
            </a:r>
          </a:p>
        </p:txBody>
      </p:sp>
      <p:graphicFrame>
        <p:nvGraphicFramePr>
          <p:cNvPr id="4" name="Diagram 3"/>
          <p:cNvGraphicFramePr/>
          <p:nvPr/>
        </p:nvGraphicFramePr>
        <p:xfrm>
          <a:off x="2167466" y="2932584"/>
          <a:ext cx="8692652" cy="5795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ytuł 1"/>
          <p:cNvSpPr>
            <a:spLocks noGrp="1"/>
          </p:cNvSpPr>
          <p:nvPr>
            <p:ph type="title"/>
          </p:nvPr>
        </p:nvSpPr>
        <p:spPr/>
        <p:txBody>
          <a:bodyPr/>
          <a:lstStyle/>
          <a:p>
            <a:r>
              <a:t>Poglądy filozoficzne epoki</a:t>
            </a:r>
          </a:p>
        </p:txBody>
      </p:sp>
      <p:sp>
        <p:nvSpPr>
          <p:cNvPr id="7171" name="Symbol zastępczy zawartości 2"/>
          <p:cNvSpPr>
            <a:spLocks noGrp="1"/>
          </p:cNvSpPr>
          <p:nvPr>
            <p:ph idx="1"/>
          </p:nvPr>
        </p:nvSpPr>
        <p:spPr>
          <a:xfrm>
            <a:off x="650875" y="1996480"/>
            <a:ext cx="11703050" cy="6435725"/>
          </a:xfrm>
        </p:spPr>
        <p:txBody>
          <a:bodyPr/>
          <a:lstStyle/>
          <a:p>
            <a:r>
              <a:rPr lang="pl-PL" dirty="0" smtClean="0">
                <a:solidFill>
                  <a:srgbClr val="92D050"/>
                </a:solidFill>
              </a:rPr>
              <a:t>Fryderyk Nietzsche </a:t>
            </a:r>
            <a:r>
              <a:rPr lang="pl-PL" i="1" dirty="0" smtClean="0">
                <a:solidFill>
                  <a:srgbClr val="0070C0"/>
                </a:solidFill>
              </a:rPr>
              <a:t>Tako </a:t>
            </a:r>
            <a:r>
              <a:rPr lang="pl-PL" i="1" dirty="0" err="1" smtClean="0">
                <a:solidFill>
                  <a:srgbClr val="0070C0"/>
                </a:solidFill>
              </a:rPr>
              <a:t>rzecze</a:t>
            </a:r>
            <a:r>
              <a:rPr lang="pl-PL" i="1" dirty="0" smtClean="0">
                <a:solidFill>
                  <a:srgbClr val="0070C0"/>
                </a:solidFill>
              </a:rPr>
              <a:t> Zaratustra </a:t>
            </a:r>
          </a:p>
        </p:txBody>
      </p:sp>
      <p:graphicFrame>
        <p:nvGraphicFramePr>
          <p:cNvPr id="4" name="Diagram 3"/>
          <p:cNvGraphicFramePr/>
          <p:nvPr/>
        </p:nvGraphicFramePr>
        <p:xfrm>
          <a:off x="2167466" y="2860576"/>
          <a:ext cx="8906966" cy="6035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ytuł 1"/>
          <p:cNvSpPr>
            <a:spLocks noGrp="1"/>
          </p:cNvSpPr>
          <p:nvPr>
            <p:ph type="title"/>
          </p:nvPr>
        </p:nvSpPr>
        <p:spPr/>
        <p:txBody>
          <a:bodyPr/>
          <a:lstStyle/>
          <a:p>
            <a:r>
              <a:t>Poglądy filozoficzne epoki</a:t>
            </a:r>
          </a:p>
        </p:txBody>
      </p:sp>
      <p:sp>
        <p:nvSpPr>
          <p:cNvPr id="8195" name="Symbol zastępczy zawartości 2"/>
          <p:cNvSpPr>
            <a:spLocks noGrp="1"/>
          </p:cNvSpPr>
          <p:nvPr>
            <p:ph idx="1"/>
          </p:nvPr>
        </p:nvSpPr>
        <p:spPr>
          <a:xfrm>
            <a:off x="650875" y="2068488"/>
            <a:ext cx="11703050" cy="6435725"/>
          </a:xfrm>
        </p:spPr>
        <p:txBody>
          <a:bodyPr/>
          <a:lstStyle/>
          <a:p>
            <a:r>
              <a:rPr lang="pl-PL" dirty="0" smtClean="0">
                <a:solidFill>
                  <a:srgbClr val="92D050"/>
                </a:solidFill>
              </a:rPr>
              <a:t>Henri Bergson </a:t>
            </a:r>
            <a:r>
              <a:rPr lang="pl-PL" i="1" dirty="0" smtClean="0">
                <a:solidFill>
                  <a:srgbClr val="0070C0"/>
                </a:solidFill>
              </a:rPr>
              <a:t>Ewolucja twórcza</a:t>
            </a:r>
          </a:p>
        </p:txBody>
      </p:sp>
      <p:graphicFrame>
        <p:nvGraphicFramePr>
          <p:cNvPr id="4" name="Diagram 3"/>
          <p:cNvGraphicFramePr/>
          <p:nvPr/>
        </p:nvGraphicFramePr>
        <p:xfrm>
          <a:off x="2167466" y="3004592"/>
          <a:ext cx="8669867" cy="5779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Symbol zastępczy zawartości 6" descr="Weiss Wojciech, Melancholik (Totenmesse), 1898.jpg"/>
          <p:cNvPicPr>
            <a:picLocks noGrp="1" noChangeAspect="1"/>
          </p:cNvPicPr>
          <p:nvPr>
            <p:ph sz="quarter" idx="4"/>
          </p:nvPr>
        </p:nvPicPr>
        <p:blipFill>
          <a:blip r:embed="rId3" cstate="print"/>
          <a:srcRect/>
          <a:stretch>
            <a:fillRect/>
          </a:stretch>
        </p:blipFill>
        <p:spPr>
          <a:xfrm>
            <a:off x="7653338" y="1958975"/>
            <a:ext cx="4206875" cy="7561263"/>
          </a:xfrm>
        </p:spPr>
      </p:pic>
      <p:sp>
        <p:nvSpPr>
          <p:cNvPr id="9219" name="Tytuł 1"/>
          <p:cNvSpPr>
            <a:spLocks noGrp="1"/>
          </p:cNvSpPr>
          <p:nvPr>
            <p:ph type="title"/>
          </p:nvPr>
        </p:nvSpPr>
        <p:spPr/>
        <p:txBody>
          <a:bodyPr/>
          <a:lstStyle/>
          <a:p>
            <a:r>
              <a:rPr smtClean="0"/>
              <a:t>Postawy wobec życia</a:t>
            </a:r>
          </a:p>
        </p:txBody>
      </p:sp>
      <p:sp>
        <p:nvSpPr>
          <p:cNvPr id="9220" name="Symbol zastępczy tekstu 3"/>
          <p:cNvSpPr>
            <a:spLocks noGrp="1"/>
          </p:cNvSpPr>
          <p:nvPr>
            <p:ph type="body" idx="1"/>
          </p:nvPr>
        </p:nvSpPr>
        <p:spPr>
          <a:xfrm>
            <a:off x="650875" y="2094955"/>
            <a:ext cx="5745163" cy="909637"/>
          </a:xfrm>
        </p:spPr>
        <p:txBody>
          <a:bodyPr/>
          <a:lstStyle/>
          <a:p>
            <a:r>
              <a:rPr lang="pl-PL" sz="3200" dirty="0" smtClean="0"/>
              <a:t>Dekadent</a:t>
            </a:r>
          </a:p>
        </p:txBody>
      </p:sp>
      <p:sp>
        <p:nvSpPr>
          <p:cNvPr id="9221" name="Symbol zastępczy zawartości 2"/>
          <p:cNvSpPr>
            <a:spLocks noGrp="1"/>
          </p:cNvSpPr>
          <p:nvPr>
            <p:ph sz="half" idx="2"/>
          </p:nvPr>
        </p:nvSpPr>
        <p:spPr>
          <a:xfrm>
            <a:off x="650875" y="3289498"/>
            <a:ext cx="6494463" cy="5619750"/>
          </a:xfrm>
        </p:spPr>
        <p:txBody>
          <a:bodyPr/>
          <a:lstStyle/>
          <a:p>
            <a:r>
              <a:rPr lang="pl-PL" dirty="0" err="1" smtClean="0"/>
              <a:t>fr</a:t>
            </a:r>
            <a:r>
              <a:rPr lang="pl-PL" dirty="0" smtClean="0"/>
              <a:t>. </a:t>
            </a:r>
            <a:r>
              <a:rPr lang="pl-PL" i="1" dirty="0" err="1" smtClean="0"/>
              <a:t>décadence</a:t>
            </a:r>
            <a:r>
              <a:rPr lang="pl-PL" i="1" dirty="0" smtClean="0"/>
              <a:t> – </a:t>
            </a:r>
            <a:r>
              <a:rPr lang="pl-PL" dirty="0" smtClean="0"/>
              <a:t>‘schyłek, upadek’</a:t>
            </a:r>
          </a:p>
          <a:p>
            <a:r>
              <a:rPr lang="pl-PL" dirty="0" smtClean="0"/>
              <a:t>charakteryzuje go pesymizm, melancholia, zniechęcenie, niewiara w sens działania</a:t>
            </a:r>
          </a:p>
          <a:p>
            <a:r>
              <a:rPr lang="pl-PL" dirty="0" smtClean="0"/>
              <a:t>cierpi na „chorobę końca wieku” – jest przeświadczony o kryzysie cywilizacji</a:t>
            </a:r>
          </a:p>
          <a:p>
            <a:r>
              <a:rPr lang="pl-PL" dirty="0" smtClean="0"/>
              <a:t>ucieka od bólu istnienia w „sztuczne raje”: narkotyki, hedonizm, erotykę</a:t>
            </a:r>
          </a:p>
          <a:p>
            <a:r>
              <a:rPr lang="pl-PL" dirty="0" smtClean="0"/>
              <a:t>uprawia kult sztuki i artysty </a:t>
            </a:r>
          </a:p>
          <a:p>
            <a:r>
              <a:rPr lang="pl-PL" dirty="0" smtClean="0"/>
              <a:t>odcina się od społeczeństwa, którym gardzi </a:t>
            </a:r>
          </a:p>
        </p:txBody>
      </p:sp>
      <p:sp>
        <p:nvSpPr>
          <p:cNvPr id="9222" name="pole tekstowe 6"/>
          <p:cNvSpPr txBox="1">
            <a:spLocks noChangeArrowheads="1"/>
          </p:cNvSpPr>
          <p:nvPr/>
        </p:nvSpPr>
        <p:spPr bwMode="auto">
          <a:xfrm>
            <a:off x="4002088" y="9093200"/>
            <a:ext cx="4143375" cy="392112"/>
          </a:xfrm>
          <a:prstGeom prst="rect">
            <a:avLst/>
          </a:prstGeom>
          <a:noFill/>
          <a:ln w="9525">
            <a:noFill/>
            <a:miter lim="800000"/>
            <a:headEnd/>
            <a:tailEnd/>
          </a:ln>
        </p:spPr>
        <p:txBody>
          <a:bodyPr lIns="130046" tIns="65023" rIns="130046" bIns="65023">
            <a:spAutoFit/>
          </a:bodyPr>
          <a:lstStyle/>
          <a:p>
            <a:r>
              <a:rPr lang="pl-PL" sz="1700" dirty="0"/>
              <a:t>Wojciech Weiss  </a:t>
            </a:r>
            <a:r>
              <a:rPr lang="pl-PL" sz="1700" i="1" dirty="0"/>
              <a:t>Melancholik</a:t>
            </a:r>
            <a:r>
              <a:rPr lang="pl-PL" sz="1700" dirty="0"/>
              <a:t>, 1898</a:t>
            </a:r>
            <a:endParaRPr lang="pl-PL" sz="1700"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Symbol zastępczy zawartości 6" descr="Weiss Wojciech, Melancholik (Totenmesse), 1898.jpg"/>
          <p:cNvPicPr>
            <a:picLocks noGrp="1" noChangeAspect="1"/>
          </p:cNvPicPr>
          <p:nvPr>
            <p:ph sz="quarter" idx="4"/>
          </p:nvPr>
        </p:nvPicPr>
        <p:blipFill>
          <a:blip r:embed="rId2" cstate="print"/>
          <a:srcRect/>
          <a:stretch>
            <a:fillRect/>
          </a:stretch>
        </p:blipFill>
        <p:spPr>
          <a:xfrm>
            <a:off x="5535613" y="2500536"/>
            <a:ext cx="6655419" cy="5138708"/>
          </a:xfrm>
        </p:spPr>
      </p:pic>
      <p:sp>
        <p:nvSpPr>
          <p:cNvPr id="10243" name="Tytuł 1"/>
          <p:cNvSpPr>
            <a:spLocks noGrp="1"/>
          </p:cNvSpPr>
          <p:nvPr>
            <p:ph type="title"/>
          </p:nvPr>
        </p:nvSpPr>
        <p:spPr/>
        <p:txBody>
          <a:bodyPr/>
          <a:lstStyle/>
          <a:p>
            <a:r>
              <a:rPr smtClean="0"/>
              <a:t>Postawy wobec życia</a:t>
            </a:r>
          </a:p>
        </p:txBody>
      </p:sp>
      <p:sp>
        <p:nvSpPr>
          <p:cNvPr id="10244" name="Symbol zastępczy tekstu 3"/>
          <p:cNvSpPr>
            <a:spLocks noGrp="1"/>
          </p:cNvSpPr>
          <p:nvPr>
            <p:ph type="body" idx="1"/>
          </p:nvPr>
        </p:nvSpPr>
        <p:spPr>
          <a:xfrm>
            <a:off x="644525" y="2022946"/>
            <a:ext cx="5745163" cy="909638"/>
          </a:xfrm>
        </p:spPr>
        <p:txBody>
          <a:bodyPr/>
          <a:lstStyle/>
          <a:p>
            <a:r>
              <a:rPr lang="pl-PL" sz="3200" dirty="0" smtClean="0"/>
              <a:t>Filister</a:t>
            </a:r>
          </a:p>
        </p:txBody>
      </p:sp>
      <p:sp>
        <p:nvSpPr>
          <p:cNvPr id="10245" name="Symbol zastępczy zawartości 2"/>
          <p:cNvSpPr>
            <a:spLocks noGrp="1"/>
          </p:cNvSpPr>
          <p:nvPr>
            <p:ph sz="half" idx="2"/>
          </p:nvPr>
        </p:nvSpPr>
        <p:spPr>
          <a:xfrm>
            <a:off x="650875" y="3220616"/>
            <a:ext cx="4779963" cy="5619750"/>
          </a:xfrm>
        </p:spPr>
        <p:txBody>
          <a:bodyPr/>
          <a:lstStyle/>
          <a:p>
            <a:r>
              <a:rPr lang="pl-PL" dirty="0" smtClean="0"/>
              <a:t>mieszczanin</a:t>
            </a:r>
          </a:p>
          <a:p>
            <a:r>
              <a:rPr lang="pl-PL" dirty="0" smtClean="0"/>
              <a:t>pozbawiony wyższych aspiracji</a:t>
            </a:r>
          </a:p>
          <a:p>
            <a:r>
              <a:rPr lang="pl-PL" dirty="0" smtClean="0"/>
              <a:t>skupiony na gromadzeniu dóbr materialnych</a:t>
            </a:r>
          </a:p>
          <a:p>
            <a:r>
              <a:rPr lang="pl-PL" dirty="0" smtClean="0"/>
              <a:t>niewrażliwy na piękno</a:t>
            </a:r>
          </a:p>
          <a:p>
            <a:r>
              <a:rPr lang="pl-PL" dirty="0" smtClean="0"/>
              <a:t>charakteryzuje go schematyczne, ograniczone myślenie</a:t>
            </a:r>
          </a:p>
        </p:txBody>
      </p:sp>
      <p:sp>
        <p:nvSpPr>
          <p:cNvPr id="10246" name="pole tekstowe 6"/>
          <p:cNvSpPr txBox="1">
            <a:spLocks noChangeArrowheads="1"/>
          </p:cNvSpPr>
          <p:nvPr/>
        </p:nvSpPr>
        <p:spPr bwMode="auto">
          <a:xfrm>
            <a:off x="2613968" y="7325072"/>
            <a:ext cx="3095625" cy="392113"/>
          </a:xfrm>
          <a:prstGeom prst="rect">
            <a:avLst/>
          </a:prstGeom>
          <a:noFill/>
          <a:ln w="9525">
            <a:noFill/>
            <a:miter lim="800000"/>
            <a:headEnd/>
            <a:tailEnd/>
          </a:ln>
        </p:spPr>
        <p:txBody>
          <a:bodyPr lIns="130046" tIns="65023" rIns="130046" bIns="65023">
            <a:spAutoFit/>
          </a:bodyPr>
          <a:lstStyle/>
          <a:p>
            <a:r>
              <a:rPr lang="pl-PL" sz="1700" dirty="0"/>
              <a:t>Edward </a:t>
            </a:r>
            <a:r>
              <a:rPr lang="pl-PL" sz="1700" dirty="0" err="1"/>
              <a:t>Okuń</a:t>
            </a:r>
            <a:r>
              <a:rPr lang="pl-PL" sz="1700" dirty="0"/>
              <a:t> </a:t>
            </a:r>
            <a:r>
              <a:rPr lang="pl-PL" sz="1700" i="1" dirty="0" err="1"/>
              <a:t>Filistrzy</a:t>
            </a:r>
            <a:r>
              <a:rPr lang="pl-PL" sz="1700" dirty="0"/>
              <a:t>, 1904</a:t>
            </a:r>
            <a:endParaRPr lang="pl-PL" sz="1700"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zentacja KN">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1299</TotalTime>
  <Words>1178</Words>
  <Application>Microsoft Office PowerPoint</Application>
  <PresentationFormat>Niestandardowy</PresentationFormat>
  <Paragraphs>164</Paragraphs>
  <Slides>15</Slides>
  <Notes>9</Notes>
  <HiddenSlides>0</HiddenSlides>
  <MMClips>0</MMClips>
  <ScaleCrop>false</ScaleCrop>
  <HeadingPairs>
    <vt:vector size="4" baseType="variant">
      <vt:variant>
        <vt:lpstr>Motyw</vt:lpstr>
      </vt:variant>
      <vt:variant>
        <vt:i4>1</vt:i4>
      </vt:variant>
      <vt:variant>
        <vt:lpstr>Tytuły slajdów</vt:lpstr>
      </vt:variant>
      <vt:variant>
        <vt:i4>15</vt:i4>
      </vt:variant>
    </vt:vector>
  </HeadingPairs>
  <TitlesOfParts>
    <vt:vector size="16" baseType="lpstr">
      <vt:lpstr>prezentacja KN</vt:lpstr>
      <vt:lpstr>Prądy modernistyczne</vt:lpstr>
      <vt:lpstr>Nazwy epoki</vt:lpstr>
      <vt:lpstr>Ramy czasowe</vt:lpstr>
      <vt:lpstr>Literatura modernizmu</vt:lpstr>
      <vt:lpstr>Poglądy filozoficzne epoki</vt:lpstr>
      <vt:lpstr>Poglądy filozoficzne epoki</vt:lpstr>
      <vt:lpstr>Poglądy filozoficzne epoki</vt:lpstr>
      <vt:lpstr>Postawy wobec życia</vt:lpstr>
      <vt:lpstr>Postawy wobec życia</vt:lpstr>
      <vt:lpstr>Sztuka dla sztuki</vt:lpstr>
      <vt:lpstr>Kierunki modernistyczne Impresjonizm</vt:lpstr>
      <vt:lpstr>Kierunki modernistyczne  Ekspresjonizm</vt:lpstr>
      <vt:lpstr>Kierunki modernistyczne  Symbolizm</vt:lpstr>
      <vt:lpstr>Kierunki modernistyczne  Naturalizm</vt:lpstr>
      <vt:lpstr>Kierunki modernistyczne  Secesja</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Katarzyna Wojciechowska</dc:creator>
  <cp:lastModifiedBy>Katarzyna Wojciechowska</cp:lastModifiedBy>
  <cp:revision>124</cp:revision>
  <dcterms:created xsi:type="dcterms:W3CDTF">2013-11-06T12:11:44Z</dcterms:created>
  <dcterms:modified xsi:type="dcterms:W3CDTF">2014-02-03T12:13:16Z</dcterms:modified>
</cp:coreProperties>
</file>